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07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955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95536" y="980728"/>
          <a:ext cx="4176464" cy="3610700"/>
        </p:xfrm>
        <a:graphic>
          <a:graphicData uri="http://schemas.openxmlformats.org/drawingml/2006/table">
            <a:tbl>
              <a:tblPr/>
              <a:tblGrid>
                <a:gridCol w="411506"/>
                <a:gridCol w="1961710"/>
                <a:gridCol w="1238199"/>
                <a:gridCol w="565049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>
                          <a:latin typeface="ＭＳ Ｐゴシック"/>
                        </a:rPr>
                        <a:t>　</a:t>
                      </a:r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死因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>
                          <a:latin typeface="ＭＳ Ｐゴシック"/>
                        </a:rPr>
                        <a:t>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率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１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悪性新生物</a:t>
                      </a:r>
                      <a:r>
                        <a:rPr lang="ja-JP" altLang="en-US" sz="1200" b="1" i="0" u="none" strike="noStrike" dirty="0" smtClean="0">
                          <a:latin typeface="ＭＳ Ｐゴシック"/>
                        </a:rPr>
                        <a:t>（ガン）</a:t>
                      </a:r>
                      <a:endParaRPr lang="ja-JP" altLang="en-US" sz="12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364,721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28.8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２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心疾患</a:t>
                      </a:r>
                      <a:r>
                        <a:rPr lang="ja-JP" altLang="en-US" sz="1200" b="1" i="0" u="none" strike="noStrike" dirty="0" smtClean="0">
                          <a:latin typeface="ＭＳ Ｐゴシック"/>
                        </a:rPr>
                        <a:t>（心臓病）</a:t>
                      </a:r>
                      <a:endParaRPr lang="ja-JP" altLang="en-US" sz="12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196,547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15.5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３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肺炎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122,880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9.7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４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脳</a:t>
                      </a:r>
                      <a:r>
                        <a:rPr lang="ja-JP" altLang="en-US" sz="1600" b="1" i="0" u="none" strike="noStrike" dirty="0">
                          <a:latin typeface="ＭＳ Ｐゴシック"/>
                        </a:rPr>
                        <a:t>血管</a:t>
                      </a:r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疾患</a:t>
                      </a:r>
                      <a:r>
                        <a:rPr lang="ja-JP" altLang="en-US" sz="1200" b="1" i="0" u="none" strike="noStrike" dirty="0" smtClean="0">
                          <a:latin typeface="ＭＳ Ｐゴシック"/>
                        </a:rPr>
                        <a:t>（脳卒中）</a:t>
                      </a:r>
                      <a:endParaRPr lang="ja-JP" altLang="en-US" sz="12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118,286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9.3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16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５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老衰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69,684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5.5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６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不慮の事故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39,435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3.1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７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自殺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26,038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2.1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８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腎不全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25,074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2.0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９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慢性閉塞性肺疾患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16,408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1.3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１０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大動脈瘤・解離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16,073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1.3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総数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1,268,432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980728"/>
            <a:ext cx="432048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横巻き 8"/>
          <p:cNvSpPr/>
          <p:nvPr/>
        </p:nvSpPr>
        <p:spPr>
          <a:xfrm>
            <a:off x="251520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Ｎｏ．９</a:t>
            </a:r>
            <a:r>
              <a:rPr lang="ja-JP" altLang="en-US" sz="3200" dirty="0" smtClean="0">
                <a:latin typeface="+mn-ea"/>
              </a:rPr>
              <a:t>　　　　</a:t>
            </a:r>
            <a:r>
              <a:rPr lang="ja-JP" altLang="en-US" sz="4000" dirty="0" smtClean="0">
                <a:latin typeface="+mn-ea"/>
              </a:rPr>
              <a:t>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死因別死亡数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10" name="図 9" descr="AW2X0046_0.t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725144"/>
            <a:ext cx="2987824" cy="1897358"/>
          </a:xfrm>
          <a:prstGeom prst="rect">
            <a:avLst/>
          </a:prstGeom>
        </p:spPr>
      </p:pic>
      <p:sp>
        <p:nvSpPr>
          <p:cNvPr id="11" name="四角形吹き出し 10"/>
          <p:cNvSpPr/>
          <p:nvPr/>
        </p:nvSpPr>
        <p:spPr>
          <a:xfrm>
            <a:off x="3059832" y="4725144"/>
            <a:ext cx="5832648" cy="1728192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●平成２５年の死因別死亡者数で、公表されている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最新のデータです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●１位ガン、２位心臓病、３位肺炎、４位脳卒中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で全体の６３％を占めています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</Words>
  <Application>Microsoft Office PowerPoint</Application>
  <PresentationFormat>画面に合わせる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5</cp:revision>
  <dcterms:created xsi:type="dcterms:W3CDTF">2015-03-08T00:29:36Z</dcterms:created>
  <dcterms:modified xsi:type="dcterms:W3CDTF">2015-03-13T01:48:12Z</dcterms:modified>
</cp:coreProperties>
</file>