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410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dirty="0" smtClean="0"/>
              <a:t>Copyright(C)2015-satoutomoo,All rights reserved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572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51520" y="1196752"/>
            <a:ext cx="648072" cy="21602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</a:rPr>
              <a:t>疲労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971600" y="1988840"/>
            <a:ext cx="288032" cy="57606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3347864" y="1196752"/>
            <a:ext cx="648072" cy="21602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</a:rPr>
              <a:t>疲労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331640" y="1196752"/>
            <a:ext cx="648072" cy="2160240"/>
          </a:xfrm>
          <a:prstGeom prst="rect">
            <a:avLst/>
          </a:prstGeom>
          <a:solidFill>
            <a:schemeClr val="bg1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rgbClr val="000066"/>
                </a:solidFill>
              </a:rPr>
              <a:t>休養</a:t>
            </a:r>
            <a:endParaRPr kumimoji="1" lang="ja-JP" altLang="en-US" sz="3200" b="1" dirty="0">
              <a:solidFill>
                <a:srgbClr val="000066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076056" y="1196752"/>
            <a:ext cx="648072" cy="216024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</a:rPr>
              <a:t>疲労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067944" y="2780928"/>
            <a:ext cx="648072" cy="57606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残る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483768" y="1196752"/>
            <a:ext cx="648072" cy="2160240"/>
          </a:xfrm>
          <a:prstGeom prst="rect">
            <a:avLst/>
          </a:prstGeom>
          <a:solidFill>
            <a:schemeClr val="bg1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rgbClr val="003300"/>
                </a:solidFill>
              </a:rPr>
              <a:t>回復</a:t>
            </a:r>
            <a:endParaRPr kumimoji="1" lang="ja-JP" altLang="en-US" sz="3200" b="1" dirty="0">
              <a:solidFill>
                <a:srgbClr val="003300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067944" y="1196752"/>
            <a:ext cx="648072" cy="1512168"/>
          </a:xfrm>
          <a:prstGeom prst="rect">
            <a:avLst/>
          </a:prstGeom>
          <a:solidFill>
            <a:schemeClr val="bg1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 smtClean="0">
                <a:solidFill>
                  <a:srgbClr val="000066"/>
                </a:solidFill>
              </a:rPr>
              <a:t>休養</a:t>
            </a:r>
            <a:endParaRPr kumimoji="1" lang="ja-JP" altLang="en-US" sz="3200" b="1" dirty="0">
              <a:solidFill>
                <a:srgbClr val="000066"/>
              </a:solidFill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2123728" y="1988840"/>
            <a:ext cx="288032" cy="576064"/>
          </a:xfrm>
          <a:prstGeom prst="rightArrow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右矢印 25"/>
          <p:cNvSpPr/>
          <p:nvPr/>
        </p:nvSpPr>
        <p:spPr>
          <a:xfrm>
            <a:off x="4788024" y="1988840"/>
            <a:ext cx="288032" cy="57606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5796136" y="1196752"/>
            <a:ext cx="648072" cy="792088"/>
          </a:xfrm>
          <a:prstGeom prst="rect">
            <a:avLst/>
          </a:prstGeom>
          <a:solidFill>
            <a:schemeClr val="bg1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rgbClr val="000066"/>
                </a:solidFill>
              </a:rPr>
              <a:t>休養</a:t>
            </a:r>
            <a:endParaRPr kumimoji="1" lang="ja-JP" altLang="en-US" sz="2800" b="1" dirty="0">
              <a:solidFill>
                <a:srgbClr val="000066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796136" y="2060848"/>
            <a:ext cx="648072" cy="129614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chemeClr val="bg1"/>
                </a:solidFill>
              </a:rPr>
              <a:t>残る</a:t>
            </a:r>
            <a:endParaRPr kumimoji="1" lang="en-US" altLang="ja-JP" sz="20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2000" b="1" dirty="0" smtClean="0">
                <a:solidFill>
                  <a:schemeClr val="bg1"/>
                </a:solidFill>
              </a:rPr>
              <a:t>溜まる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9" name="右矢印 28"/>
          <p:cNvSpPr/>
          <p:nvPr/>
        </p:nvSpPr>
        <p:spPr>
          <a:xfrm>
            <a:off x="6516216" y="1988840"/>
            <a:ext cx="288032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角丸四角形 30"/>
          <p:cNvSpPr/>
          <p:nvPr/>
        </p:nvSpPr>
        <p:spPr>
          <a:xfrm>
            <a:off x="6876256" y="1196752"/>
            <a:ext cx="648072" cy="216024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</a:rPr>
              <a:t>慢性疲労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7956376" y="1124744"/>
            <a:ext cx="936104" cy="230425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/>
              <a:t>老化</a:t>
            </a:r>
            <a:endParaRPr lang="en-US" altLang="ja-JP" sz="2400" b="1" dirty="0" smtClean="0"/>
          </a:p>
          <a:p>
            <a:pPr algn="ctr"/>
            <a:endParaRPr lang="en-US" altLang="ja-JP" sz="1000" b="1" dirty="0" smtClean="0"/>
          </a:p>
          <a:p>
            <a:pPr algn="ctr"/>
            <a:r>
              <a:rPr lang="ja-JP" altLang="en-US" sz="2400" b="1" dirty="0" smtClean="0"/>
              <a:t>動脈硬化</a:t>
            </a:r>
            <a:endParaRPr lang="en-US" altLang="ja-JP" sz="2400" b="1" dirty="0" smtClean="0"/>
          </a:p>
          <a:p>
            <a:pPr algn="ctr"/>
            <a:endParaRPr lang="en-US" altLang="ja-JP" sz="1000" b="1" dirty="0" smtClean="0"/>
          </a:p>
          <a:p>
            <a:pPr algn="ctr"/>
            <a:r>
              <a:rPr lang="ja-JP" altLang="en-US" sz="2400" b="1" dirty="0" smtClean="0"/>
              <a:t>病気発症</a:t>
            </a:r>
            <a:endParaRPr lang="en-US" altLang="ja-JP" sz="2400" b="1" dirty="0" smtClean="0"/>
          </a:p>
        </p:txBody>
      </p:sp>
      <p:sp>
        <p:nvSpPr>
          <p:cNvPr id="25" name="右矢印 24"/>
          <p:cNvSpPr/>
          <p:nvPr/>
        </p:nvSpPr>
        <p:spPr>
          <a:xfrm>
            <a:off x="7596336" y="1988840"/>
            <a:ext cx="288032" cy="576064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横巻き 19"/>
          <p:cNvSpPr/>
          <p:nvPr/>
        </p:nvSpPr>
        <p:spPr>
          <a:xfrm>
            <a:off x="251520" y="0"/>
            <a:ext cx="871296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Ｎｏ．８</a:t>
            </a:r>
            <a:r>
              <a:rPr lang="ja-JP" altLang="en-US" sz="3200" dirty="0" smtClean="0">
                <a:latin typeface="+mn-ea"/>
              </a:rPr>
              <a:t>　　</a:t>
            </a:r>
            <a:r>
              <a:rPr lang="ja-JP" altLang="en-US" sz="3600" dirty="0" smtClean="0">
                <a:latin typeface="HGP創英角ﾎﾟｯﾌﾟ体" pitchFamily="50" charset="-128"/>
                <a:ea typeface="HGP創英角ﾎﾟｯﾌﾟ体" pitchFamily="50" charset="-128"/>
              </a:rPr>
              <a:t>疲労は休養を求める体からの信号</a:t>
            </a:r>
            <a:endParaRPr kumimoji="1" lang="ja-JP" altLang="en-US" sz="3600" dirty="0">
              <a:latin typeface="+mn-ea"/>
            </a:endParaRPr>
          </a:p>
        </p:txBody>
      </p:sp>
      <p:pic>
        <p:nvPicPr>
          <p:cNvPr id="21" name="図 20" descr="AW2X0046_0.t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293096"/>
            <a:ext cx="2987824" cy="1897358"/>
          </a:xfrm>
          <a:prstGeom prst="rect">
            <a:avLst/>
          </a:prstGeom>
        </p:spPr>
      </p:pic>
      <p:sp>
        <p:nvSpPr>
          <p:cNvPr id="22" name="四角形吹き出し 21"/>
          <p:cNvSpPr/>
          <p:nvPr/>
        </p:nvSpPr>
        <p:spPr>
          <a:xfrm>
            <a:off x="2843808" y="3861048"/>
            <a:ext cx="6048672" cy="2592288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●疲労の種類は精神疲労、肉体疲労、混合疲労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（精神＋肉体）の３つです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●疲労の症状は、だるさ、眠気、気分の落ち込み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思考力低下、肩こり、頭痛、微熱などさまざまです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●疲労の信号なしがベストですが、信号が出ても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早く回復させましょう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●慢性疲労は２～３カ月以上、疲労の症状が続く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状態で、老化や動脈硬化を進め、病気を作ります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36</Words>
  <Application>Microsoft Office PowerPoint</Application>
  <PresentationFormat>画面に合わせる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5</cp:revision>
  <dcterms:created xsi:type="dcterms:W3CDTF">2015-03-08T00:29:36Z</dcterms:created>
  <dcterms:modified xsi:type="dcterms:W3CDTF">2015-03-13T01:47:00Z</dcterms:modified>
</cp:coreProperties>
</file>