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3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346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ドーナツ 2"/>
          <p:cNvSpPr/>
          <p:nvPr/>
        </p:nvSpPr>
        <p:spPr>
          <a:xfrm>
            <a:off x="827584" y="1700808"/>
            <a:ext cx="2088232" cy="2088232"/>
          </a:xfrm>
          <a:prstGeom prst="donut">
            <a:avLst>
              <a:gd name="adj" fmla="val 1343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ドーナツ 3"/>
          <p:cNvSpPr/>
          <p:nvPr/>
        </p:nvSpPr>
        <p:spPr>
          <a:xfrm>
            <a:off x="1115616" y="1988840"/>
            <a:ext cx="1512168" cy="1512168"/>
          </a:xfrm>
          <a:prstGeom prst="donut">
            <a:avLst>
              <a:gd name="adj" fmla="val 11381"/>
            </a:avLst>
          </a:prstGeom>
          <a:solidFill>
            <a:srgbClr val="006C31"/>
          </a:solidFill>
          <a:ln>
            <a:solidFill>
              <a:srgbClr val="006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ドーナツ 4"/>
          <p:cNvSpPr/>
          <p:nvPr/>
        </p:nvSpPr>
        <p:spPr>
          <a:xfrm>
            <a:off x="971600" y="1844824"/>
            <a:ext cx="1800200" cy="1800200"/>
          </a:xfrm>
          <a:prstGeom prst="donut">
            <a:avLst>
              <a:gd name="adj" fmla="val 88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ドーナツ 5"/>
          <p:cNvSpPr/>
          <p:nvPr/>
        </p:nvSpPr>
        <p:spPr>
          <a:xfrm>
            <a:off x="3563888" y="1700808"/>
            <a:ext cx="2088232" cy="2088232"/>
          </a:xfrm>
          <a:prstGeom prst="donut">
            <a:avLst>
              <a:gd name="adj" fmla="val 1343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ドーナツ 6"/>
          <p:cNvSpPr/>
          <p:nvPr/>
        </p:nvSpPr>
        <p:spPr>
          <a:xfrm>
            <a:off x="6300192" y="1700808"/>
            <a:ext cx="2088232" cy="2088232"/>
          </a:xfrm>
          <a:prstGeom prst="donut">
            <a:avLst>
              <a:gd name="adj" fmla="val 1343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ドーナツ 7"/>
          <p:cNvSpPr/>
          <p:nvPr/>
        </p:nvSpPr>
        <p:spPr>
          <a:xfrm>
            <a:off x="6444208" y="1844824"/>
            <a:ext cx="1800200" cy="1800200"/>
          </a:xfrm>
          <a:prstGeom prst="donut">
            <a:avLst>
              <a:gd name="adj" fmla="val 871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ドーナツ 8"/>
          <p:cNvSpPr/>
          <p:nvPr/>
        </p:nvSpPr>
        <p:spPr>
          <a:xfrm>
            <a:off x="3707904" y="1844824"/>
            <a:ext cx="1800200" cy="1800200"/>
          </a:xfrm>
          <a:prstGeom prst="donut">
            <a:avLst>
              <a:gd name="adj" fmla="val 185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ドーナツ 9"/>
          <p:cNvSpPr/>
          <p:nvPr/>
        </p:nvSpPr>
        <p:spPr>
          <a:xfrm>
            <a:off x="6588224" y="1988840"/>
            <a:ext cx="1512168" cy="1512168"/>
          </a:xfrm>
          <a:prstGeom prst="donut">
            <a:avLst>
              <a:gd name="adj" fmla="val 9099"/>
            </a:avLst>
          </a:prstGeom>
          <a:solidFill>
            <a:srgbClr val="006C31"/>
          </a:solidFill>
          <a:ln>
            <a:solidFill>
              <a:srgbClr val="006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ドーナツ 10"/>
          <p:cNvSpPr/>
          <p:nvPr/>
        </p:nvSpPr>
        <p:spPr>
          <a:xfrm>
            <a:off x="4067944" y="2204864"/>
            <a:ext cx="1080120" cy="1080120"/>
          </a:xfrm>
          <a:prstGeom prst="donut">
            <a:avLst>
              <a:gd name="adj" fmla="val 16285"/>
            </a:avLst>
          </a:prstGeom>
          <a:solidFill>
            <a:srgbClr val="006C31"/>
          </a:solidFill>
          <a:ln>
            <a:solidFill>
              <a:srgbClr val="006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516216" y="1124744"/>
            <a:ext cx="1944216" cy="28803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外膜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516216" y="692696"/>
            <a:ext cx="1944216" cy="2880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中膜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516216" y="260648"/>
            <a:ext cx="1944216" cy="288032"/>
          </a:xfrm>
          <a:prstGeom prst="roundRect">
            <a:avLst/>
          </a:prstGeom>
          <a:solidFill>
            <a:srgbClr val="006C31"/>
          </a:solidFill>
          <a:ln>
            <a:solidFill>
              <a:srgbClr val="006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内膜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5" name="弦 14"/>
          <p:cNvSpPr/>
          <p:nvPr/>
        </p:nvSpPr>
        <p:spPr>
          <a:xfrm>
            <a:off x="1691680" y="2204864"/>
            <a:ext cx="792088" cy="1152128"/>
          </a:xfrm>
          <a:prstGeom prst="chord">
            <a:avLst>
              <a:gd name="adj1" fmla="val 2835025"/>
              <a:gd name="adj2" fmla="val 20500387"/>
            </a:avLst>
          </a:prstGeom>
          <a:solidFill>
            <a:srgbClr val="006C31"/>
          </a:solidFill>
          <a:ln>
            <a:solidFill>
              <a:srgbClr val="006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雲 15"/>
          <p:cNvSpPr/>
          <p:nvPr/>
        </p:nvSpPr>
        <p:spPr>
          <a:xfrm>
            <a:off x="1259632" y="2060848"/>
            <a:ext cx="1008112" cy="1368152"/>
          </a:xfrm>
          <a:prstGeom prst="cloud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251520" y="1484784"/>
            <a:ext cx="1008112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血栓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411760" y="1412776"/>
            <a:ext cx="1152128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006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粥種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>
            <a:stCxn id="17" idx="4"/>
          </p:cNvCxnSpPr>
          <p:nvPr/>
        </p:nvCxnSpPr>
        <p:spPr>
          <a:xfrm>
            <a:off x="755576" y="1916832"/>
            <a:ext cx="864096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爆発 2 22"/>
          <p:cNvSpPr/>
          <p:nvPr/>
        </p:nvSpPr>
        <p:spPr>
          <a:xfrm>
            <a:off x="7740352" y="2276872"/>
            <a:ext cx="936104" cy="432048"/>
          </a:xfrm>
          <a:prstGeom prst="irregularSeal2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4860032" y="1340768"/>
            <a:ext cx="1296144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石灰質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/>
          <p:cNvCxnSpPr>
            <a:stCxn id="24" idx="4"/>
          </p:cNvCxnSpPr>
          <p:nvPr/>
        </p:nvCxnSpPr>
        <p:spPr>
          <a:xfrm flipH="1">
            <a:off x="5220072" y="1772816"/>
            <a:ext cx="288032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1835696" y="2348880"/>
            <a:ext cx="576064" cy="86409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/>
          <p:cNvCxnSpPr>
            <a:stCxn id="18" idx="4"/>
          </p:cNvCxnSpPr>
          <p:nvPr/>
        </p:nvCxnSpPr>
        <p:spPr>
          <a:xfrm flipH="1">
            <a:off x="2123728" y="1844824"/>
            <a:ext cx="864096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横巻き 34"/>
          <p:cNvSpPr/>
          <p:nvPr/>
        </p:nvSpPr>
        <p:spPr>
          <a:xfrm>
            <a:off x="251520" y="0"/>
            <a:ext cx="583264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latin typeface="+mn-ea"/>
              </a:rPr>
              <a:t>Ｎｏ．６　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動脈硬化の３タイプ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755576" y="3861048"/>
            <a:ext cx="208823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粥状硬化</a:t>
            </a:r>
            <a:endParaRPr kumimoji="1" lang="ja-JP" altLang="en-US" sz="28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3635896" y="3861048"/>
            <a:ext cx="208823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中膜硬化</a:t>
            </a:r>
            <a:endParaRPr kumimoji="1" lang="ja-JP" altLang="en-US" sz="28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516216" y="3861048"/>
            <a:ext cx="208823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細動脈硬化</a:t>
            </a:r>
            <a:endParaRPr kumimoji="1" lang="ja-JP" altLang="en-US" sz="28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41" name="図 40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509120"/>
            <a:ext cx="2952328" cy="1897358"/>
          </a:xfrm>
          <a:prstGeom prst="rect">
            <a:avLst/>
          </a:prstGeom>
        </p:spPr>
      </p:pic>
      <p:sp>
        <p:nvSpPr>
          <p:cNvPr id="42" name="四角形吹き出し 41"/>
          <p:cNvSpPr/>
          <p:nvPr/>
        </p:nvSpPr>
        <p:spPr>
          <a:xfrm>
            <a:off x="2843808" y="4581128"/>
            <a:ext cx="6048672" cy="1872208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●粥状硬化は粥種ができ血管が狭くなり、さらに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進行すると内膜が破れ、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血栓ができます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●中膜硬化は血管の老化現象で、中膜に石灰質が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沈着し、中膜が厚く、硬くなります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●細動脈硬化の一番の原因は高血圧で、内膜、中膜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外膜の３層全体がもろくなり、破れやすくなります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5</cp:revision>
  <dcterms:created xsi:type="dcterms:W3CDTF">2015-03-08T00:29:36Z</dcterms:created>
  <dcterms:modified xsi:type="dcterms:W3CDTF">2015-03-13T01:47:53Z</dcterms:modified>
</cp:coreProperties>
</file>