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00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468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1844824"/>
            <a:ext cx="1368152" cy="2016224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６０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兆個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24328" y="2492896"/>
            <a:ext cx="1368152" cy="1368152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</a:rPr>
              <a:t>４０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兆個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/>
            <a:endParaRPr lang="en-US" altLang="ja-JP" b="1" dirty="0" smtClean="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619672" y="1844824"/>
            <a:ext cx="5832648" cy="64807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2627784" y="2564904"/>
            <a:ext cx="3816424" cy="10801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マイナス３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３</a:t>
            </a:r>
            <a:r>
              <a:rPr kumimoji="1" lang="ja-JP" altLang="en-US" sz="3200" b="1" dirty="0" smtClean="0">
                <a:solidFill>
                  <a:schemeClr val="bg1"/>
                </a:solidFill>
              </a:rPr>
              <a:t>％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横巻き 18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Ｎｏ．５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老化は２０才からはじまる</a:t>
            </a:r>
            <a:endParaRPr kumimoji="1" lang="ja-JP" altLang="en-US" sz="4000" dirty="0">
              <a:latin typeface="+mn-ea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619672" y="4221088"/>
            <a:ext cx="5904656" cy="0"/>
          </a:xfrm>
          <a:prstGeom prst="straightConnector1">
            <a:avLst/>
          </a:prstGeom>
          <a:ln w="762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図 32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725144"/>
            <a:ext cx="2952328" cy="1897358"/>
          </a:xfrm>
          <a:prstGeom prst="rect">
            <a:avLst/>
          </a:prstGeom>
        </p:spPr>
      </p:pic>
      <p:sp>
        <p:nvSpPr>
          <p:cNvPr id="34" name="四角形吹き出し 33"/>
          <p:cNvSpPr/>
          <p:nvPr/>
        </p:nvSpPr>
        <p:spPr>
          <a:xfrm>
            <a:off x="2843808" y="4581128"/>
            <a:ext cx="6048672" cy="1872208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●細胞は毎日５０００億個が再生と死を繰り返し、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差引で平均１０億個減少していきます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●２０才に６０兆個がある細胞が７５才には４０兆個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まで、平均３３％減少します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●細胞の減少をおさえ、老化の進行を遅くすることが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大切です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51520" y="3933056"/>
            <a:ext cx="1368152" cy="576064"/>
          </a:xfrm>
          <a:prstGeom prst="roundRect">
            <a:avLst/>
          </a:prstGeom>
          <a:ln w="5715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0066"/>
                </a:solidFill>
              </a:rPr>
              <a:t>２０才</a:t>
            </a:r>
            <a:endParaRPr kumimoji="1" lang="ja-JP" altLang="en-US" sz="3200" b="1" dirty="0">
              <a:solidFill>
                <a:srgbClr val="000066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524328" y="3933056"/>
            <a:ext cx="1368152" cy="576064"/>
          </a:xfrm>
          <a:prstGeom prst="roundRect">
            <a:avLst/>
          </a:prstGeom>
          <a:ln w="5715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0066"/>
                </a:solidFill>
              </a:rPr>
              <a:t>７５才</a:t>
            </a:r>
            <a:endParaRPr kumimoji="1" lang="ja-JP" altLang="en-US" sz="3200" b="1" dirty="0">
              <a:solidFill>
                <a:srgbClr val="000066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763688" y="1052736"/>
            <a:ext cx="6408712" cy="720080"/>
          </a:xfrm>
          <a:prstGeom prst="roundRect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１日の細胞減少数→平均１０億個</a:t>
            </a:r>
            <a:endParaRPr kumimoji="1" lang="ja-JP" altLang="en-US" sz="3200" dirty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2015-03-13T01:44:57Z</dcterms:modified>
</cp:coreProperties>
</file>