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59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618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t>2015/3/8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右矢印吹き出し 2"/>
          <p:cNvSpPr/>
          <p:nvPr/>
        </p:nvSpPr>
        <p:spPr>
          <a:xfrm>
            <a:off x="323528" y="1052736"/>
            <a:ext cx="2376264" cy="3456384"/>
          </a:xfrm>
          <a:prstGeom prst="rightArrowCallout">
            <a:avLst>
              <a:gd name="adj1" fmla="val 19621"/>
              <a:gd name="adj2" fmla="val 25000"/>
              <a:gd name="adj3" fmla="val 25000"/>
              <a:gd name="adj4" fmla="val 7320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chemeClr val="bg1"/>
                </a:solidFill>
                <a:latin typeface="HGS創英角ﾎﾟｯﾌﾟ体" pitchFamily="50" charset="-128"/>
                <a:ea typeface="HGS創英角ﾎﾟｯﾌﾟ体" pitchFamily="50" charset="-128"/>
              </a:rPr>
              <a:t>活性酸素が細胞を攻撃する</a:t>
            </a:r>
            <a:endParaRPr lang="en-US" altLang="ja-JP" sz="28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lang="en-US" altLang="ja-JP" sz="2400" dirty="0" smtClean="0">
              <a:solidFill>
                <a:schemeClr val="bg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580112" y="1052736"/>
            <a:ext cx="3312368" cy="331236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老化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を進める</a:t>
            </a:r>
            <a:endParaRPr kumimoji="1" lang="en-US" altLang="ja-JP" sz="24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endParaRPr lang="en-US" altLang="ja-JP" sz="20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動脈硬化</a:t>
            </a:r>
            <a:r>
              <a:rPr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を進める</a:t>
            </a:r>
            <a:endParaRPr lang="en-US" altLang="ja-JP" sz="24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endParaRPr kumimoji="1" lang="en-US" altLang="ja-JP" sz="20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疲労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を作る</a:t>
            </a:r>
            <a:endParaRPr kumimoji="1" lang="en-US" altLang="ja-JP" sz="24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endParaRPr lang="en-US" altLang="ja-JP" sz="2000" dirty="0" smtClean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病気</a:t>
            </a:r>
            <a:r>
              <a:rPr lang="ja-JP" altLang="en-US" sz="24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を作る</a:t>
            </a:r>
            <a:endParaRPr kumimoji="1" lang="ja-JP" altLang="en-US" sz="24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6" name="横巻き 15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latin typeface="+mn-ea"/>
              </a:rPr>
              <a:t>Ｎｏ．４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健康をそこなうしくみ</a:t>
            </a:r>
            <a:r>
              <a:rPr lang="ja-JP" altLang="en-US" sz="4000" dirty="0" smtClean="0">
                <a:latin typeface="+mn-ea"/>
              </a:rPr>
              <a:t>（</a:t>
            </a:r>
            <a:r>
              <a:rPr lang="en-US" altLang="ja-JP" sz="4000" dirty="0" smtClean="0">
                <a:latin typeface="+mn-ea"/>
              </a:rPr>
              <a:t>Ⅱ</a:t>
            </a:r>
            <a:r>
              <a:rPr lang="ja-JP" altLang="en-US" sz="4000" dirty="0" smtClean="0">
                <a:latin typeface="+mn-ea"/>
              </a:rPr>
              <a:t>）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17" name="右矢印吹き出し 16"/>
          <p:cNvSpPr/>
          <p:nvPr/>
        </p:nvSpPr>
        <p:spPr>
          <a:xfrm>
            <a:off x="2915816" y="2852936"/>
            <a:ext cx="2520280" cy="1584176"/>
          </a:xfrm>
          <a:prstGeom prst="rightArrowCallout">
            <a:avLst>
              <a:gd name="adj1" fmla="val 19621"/>
              <a:gd name="adj2" fmla="val 25000"/>
              <a:gd name="adj3" fmla="val 25000"/>
              <a:gd name="adj4" fmla="val 7320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細胞が破壊</a:t>
            </a:r>
            <a:endParaRPr lang="en-US" altLang="ja-JP" sz="2000" dirty="0" smtClean="0">
              <a:solidFill>
                <a:srgbClr val="C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され減少する</a:t>
            </a:r>
            <a:endParaRPr lang="en-US" altLang="ja-JP" sz="2000" dirty="0" smtClean="0">
              <a:solidFill>
                <a:srgbClr val="C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2" name="右矢印吹き出し 21"/>
          <p:cNvSpPr/>
          <p:nvPr/>
        </p:nvSpPr>
        <p:spPr>
          <a:xfrm>
            <a:off x="2915816" y="1052736"/>
            <a:ext cx="2448272" cy="1584176"/>
          </a:xfrm>
          <a:prstGeom prst="rightArrowCallout">
            <a:avLst>
              <a:gd name="adj1" fmla="val 19621"/>
              <a:gd name="adj2" fmla="val 25000"/>
              <a:gd name="adj3" fmla="val 25000"/>
              <a:gd name="adj4" fmla="val 73202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　　</a:t>
            </a:r>
            <a:endParaRPr lang="en-US" altLang="ja-JP" sz="3600" dirty="0" smtClean="0">
              <a:solidFill>
                <a:srgbClr val="C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細胞の機能</a:t>
            </a:r>
            <a:endParaRPr lang="en-US" altLang="ja-JP" sz="2000" dirty="0" smtClean="0">
              <a:solidFill>
                <a:srgbClr val="C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000" dirty="0" smtClean="0">
                <a:solidFill>
                  <a:srgbClr val="C0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が低下する</a:t>
            </a:r>
            <a:endParaRPr lang="en-US" altLang="ja-JP" sz="2000" dirty="0" smtClean="0">
              <a:solidFill>
                <a:srgbClr val="C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lang="en-US" altLang="ja-JP" sz="2400" dirty="0" smtClean="0">
              <a:solidFill>
                <a:srgbClr val="C0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23" name="図 22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25144"/>
            <a:ext cx="2952328" cy="1897358"/>
          </a:xfrm>
          <a:prstGeom prst="rect">
            <a:avLst/>
          </a:prstGeom>
        </p:spPr>
      </p:pic>
      <p:sp>
        <p:nvSpPr>
          <p:cNvPr id="24" name="四角形吹き出し 23"/>
          <p:cNvSpPr/>
          <p:nvPr/>
        </p:nvSpPr>
        <p:spPr>
          <a:xfrm>
            <a:off x="3059832" y="4653136"/>
            <a:ext cx="5832648" cy="1800200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●活性酸素が細胞を攻撃すると細胞の機能低下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と同時に細胞が破壊され減少します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●老化と動脈硬化が進み、疲労と病気が作られます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46</Words>
  <Application>Microsoft Office PowerPoint</Application>
  <PresentationFormat>画面に合わせる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2</cp:revision>
  <dcterms:created xsi:type="dcterms:W3CDTF">2015-03-08T00:29:36Z</dcterms:created>
  <dcterms:modified xsi:type="dcterms:W3CDTF">2015-03-08T05:45:07Z</dcterms:modified>
</cp:coreProperties>
</file>