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7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右矢印吹き出し 2"/>
          <p:cNvSpPr/>
          <p:nvPr/>
        </p:nvSpPr>
        <p:spPr>
          <a:xfrm>
            <a:off x="179512" y="1052736"/>
            <a:ext cx="2664296" cy="4104456"/>
          </a:xfrm>
          <a:prstGeom prst="rightArrowCallout">
            <a:avLst>
              <a:gd name="adj1" fmla="val 20591"/>
              <a:gd name="adj2" fmla="val 25000"/>
              <a:gd name="adj3" fmla="val 25000"/>
              <a:gd name="adj4" fmla="val 64977"/>
            </a:avLst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快食</a:t>
            </a:r>
            <a:endParaRPr lang="en-US" altLang="ja-JP" sz="32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en-US" altLang="ja-JP" sz="9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快眠</a:t>
            </a:r>
            <a:endParaRPr kumimoji="1" lang="en-US" altLang="ja-JP" sz="32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kumimoji="1" lang="en-US" altLang="ja-JP" sz="9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快便</a:t>
            </a:r>
            <a:endParaRPr lang="en-US" altLang="ja-JP" sz="32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en-US" altLang="ja-JP" sz="9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快運</a:t>
            </a:r>
            <a:endParaRPr kumimoji="1" lang="en-US" altLang="ja-JP" sz="32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kumimoji="1" lang="en-US" altLang="ja-JP" sz="9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快休</a:t>
            </a:r>
            <a:endParaRPr lang="en-US" altLang="ja-JP" sz="32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en-US" altLang="ja-JP" sz="9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快遊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644008" y="908720"/>
            <a:ext cx="1296144" cy="4248472"/>
          </a:xfrm>
          <a:prstGeom prst="roundRect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rtlCol="0" anchor="ctr"/>
          <a:lstStyle/>
          <a:p>
            <a:r>
              <a:rPr lang="ja-JP" altLang="en-US" sz="2400" b="1" dirty="0" smtClean="0">
                <a:solidFill>
                  <a:srgbClr val="C00000"/>
                </a:solidFill>
                <a:latin typeface="+mn-ea"/>
              </a:rPr>
              <a:t>体の中の３つの流れが良くなる</a:t>
            </a:r>
            <a:endParaRPr kumimoji="1" lang="ja-JP" altLang="en-US" sz="24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876256" y="1052736"/>
            <a:ext cx="2016224" cy="936104"/>
          </a:xfrm>
          <a:prstGeom prst="roundRect">
            <a:avLst/>
          </a:prstGeom>
          <a:solidFill>
            <a:srgbClr val="003300"/>
          </a:solidFill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老化進行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をおさえる</a:t>
            </a:r>
            <a:endParaRPr kumimoji="1" lang="ja-JP" altLang="en-US" sz="1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059832" y="908720"/>
            <a:ext cx="1296144" cy="4248472"/>
          </a:xfrm>
          <a:prstGeom prst="roundRect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eaVert" rtlCol="0" anchor="ctr"/>
          <a:lstStyle/>
          <a:p>
            <a:r>
              <a:rPr lang="ja-JP" altLang="en-US" sz="2400" b="1" dirty="0" smtClean="0">
                <a:solidFill>
                  <a:srgbClr val="C00000"/>
                </a:solidFill>
                <a:latin typeface="+mn-ea"/>
              </a:rPr>
              <a:t>体を守る３つの機能が強くなる</a:t>
            </a:r>
            <a:endParaRPr kumimoji="1" lang="ja-JP" altLang="en-US" sz="24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6156176" y="2348880"/>
            <a:ext cx="576064" cy="129614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6876256" y="2060848"/>
            <a:ext cx="2016224" cy="936104"/>
          </a:xfrm>
          <a:prstGeom prst="roundRect">
            <a:avLst/>
          </a:prstGeom>
          <a:solidFill>
            <a:srgbClr val="003300"/>
          </a:solidFill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動脈硬化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をおさえる</a:t>
            </a:r>
            <a:endParaRPr kumimoji="1" lang="ja-JP" altLang="en-US" sz="1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76256" y="3068960"/>
            <a:ext cx="2016224" cy="936104"/>
          </a:xfrm>
          <a:prstGeom prst="roundRect">
            <a:avLst/>
          </a:prstGeom>
          <a:solidFill>
            <a:srgbClr val="003300"/>
          </a:solidFill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疲労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を作らない</a:t>
            </a:r>
            <a:endParaRPr kumimoji="1" lang="ja-JP" altLang="en-US" sz="1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876256" y="4077072"/>
            <a:ext cx="2016224" cy="936104"/>
          </a:xfrm>
          <a:prstGeom prst="roundRect">
            <a:avLst/>
          </a:prstGeom>
          <a:solidFill>
            <a:srgbClr val="003300"/>
          </a:solidFill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病気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を作らない</a:t>
            </a:r>
            <a:endParaRPr kumimoji="1" lang="ja-JP" altLang="en-US" sz="1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横巻き 19"/>
          <p:cNvSpPr/>
          <p:nvPr/>
        </p:nvSpPr>
        <p:spPr>
          <a:xfrm>
            <a:off x="251520" y="0"/>
            <a:ext cx="864096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Ｎｏ．３４</a:t>
            </a:r>
            <a:r>
              <a:rPr lang="ja-JP" altLang="en-US" sz="3200" dirty="0" smtClean="0">
                <a:latin typeface="+mn-ea"/>
              </a:rPr>
              <a:t>　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６快のおすすめ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21" name="図 20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229200"/>
            <a:ext cx="1948518" cy="1440160"/>
          </a:xfrm>
          <a:prstGeom prst="rect">
            <a:avLst/>
          </a:prstGeom>
        </p:spPr>
      </p:pic>
      <p:sp>
        <p:nvSpPr>
          <p:cNvPr id="22" name="四角形吹き出し 21"/>
          <p:cNvSpPr/>
          <p:nvPr/>
        </p:nvSpPr>
        <p:spPr>
          <a:xfrm>
            <a:off x="2051720" y="5301208"/>
            <a:ext cx="6912768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●６快による健康管理を継続して行っていけば、体を守る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  ３つの機能が 強くなり、体の中の３つの流れが良くなります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●細胞の機能が向上し、細胞数の減少がおさえられるため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  老化進行と動脈硬化をおさえ、疲労と病気を作りません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2015-03-26T00:27:03Z</dcterms:modified>
</cp:coreProperties>
</file>