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35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62"/>
          <p:cNvGrpSpPr/>
          <p:nvPr/>
        </p:nvGrpSpPr>
        <p:grpSpPr>
          <a:xfrm>
            <a:off x="395536" y="908720"/>
            <a:ext cx="6840760" cy="4392488"/>
            <a:chOff x="395536" y="404664"/>
            <a:chExt cx="8568952" cy="6192688"/>
          </a:xfrm>
        </p:grpSpPr>
        <p:sp>
          <p:nvSpPr>
            <p:cNvPr id="84" name="正方形/長方形 83"/>
            <p:cNvSpPr/>
            <p:nvPr/>
          </p:nvSpPr>
          <p:spPr>
            <a:xfrm>
              <a:off x="3419872" y="2276872"/>
              <a:ext cx="792088" cy="288032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アーチ 45"/>
            <p:cNvSpPr/>
            <p:nvPr/>
          </p:nvSpPr>
          <p:spPr>
            <a:xfrm>
              <a:off x="7308304" y="5445224"/>
              <a:ext cx="1656184" cy="1124744"/>
            </a:xfrm>
            <a:prstGeom prst="blockArc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角丸四角形 40"/>
            <p:cNvSpPr/>
            <p:nvPr/>
          </p:nvSpPr>
          <p:spPr>
            <a:xfrm>
              <a:off x="4716016" y="4221088"/>
              <a:ext cx="288032" cy="1008112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角丸四角形 38"/>
            <p:cNvSpPr/>
            <p:nvPr/>
          </p:nvSpPr>
          <p:spPr>
            <a:xfrm>
              <a:off x="1115616" y="1700808"/>
              <a:ext cx="288032" cy="792088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角丸四角形 32"/>
            <p:cNvSpPr/>
            <p:nvPr/>
          </p:nvSpPr>
          <p:spPr>
            <a:xfrm>
              <a:off x="1043608" y="3284984"/>
              <a:ext cx="288032" cy="1008112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角丸四角形 34"/>
            <p:cNvSpPr/>
            <p:nvPr/>
          </p:nvSpPr>
          <p:spPr>
            <a:xfrm>
              <a:off x="2195736" y="1412776"/>
              <a:ext cx="288032" cy="2016224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角丸四角形 31"/>
            <p:cNvSpPr/>
            <p:nvPr/>
          </p:nvSpPr>
          <p:spPr>
            <a:xfrm>
              <a:off x="2987824" y="2492896"/>
              <a:ext cx="288032" cy="936104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角丸四角形 29"/>
            <p:cNvSpPr/>
            <p:nvPr/>
          </p:nvSpPr>
          <p:spPr>
            <a:xfrm>
              <a:off x="2987824" y="1340768"/>
              <a:ext cx="288032" cy="792088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角丸四角形 30"/>
            <p:cNvSpPr/>
            <p:nvPr/>
          </p:nvSpPr>
          <p:spPr>
            <a:xfrm>
              <a:off x="4716016" y="3212976"/>
              <a:ext cx="288032" cy="1080120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角丸四角形 35"/>
            <p:cNvSpPr/>
            <p:nvPr/>
          </p:nvSpPr>
          <p:spPr>
            <a:xfrm>
              <a:off x="4716016" y="1700808"/>
              <a:ext cx="288032" cy="792088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角丸四角形 33"/>
            <p:cNvSpPr/>
            <p:nvPr/>
          </p:nvSpPr>
          <p:spPr>
            <a:xfrm>
              <a:off x="7884368" y="3212976"/>
              <a:ext cx="288032" cy="1008112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角丸四角形 36"/>
            <p:cNvSpPr/>
            <p:nvPr/>
          </p:nvSpPr>
          <p:spPr>
            <a:xfrm>
              <a:off x="7884368" y="1700808"/>
              <a:ext cx="288032" cy="792088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アーチ 18"/>
            <p:cNvSpPr/>
            <p:nvPr/>
          </p:nvSpPr>
          <p:spPr>
            <a:xfrm>
              <a:off x="5364088" y="3212976"/>
              <a:ext cx="1512168" cy="1008112"/>
            </a:xfrm>
            <a:prstGeom prst="blockArc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アーチ 16"/>
            <p:cNvSpPr/>
            <p:nvPr/>
          </p:nvSpPr>
          <p:spPr>
            <a:xfrm>
              <a:off x="5364088" y="2132856"/>
              <a:ext cx="1368152" cy="1008112"/>
            </a:xfrm>
            <a:prstGeom prst="blockArc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アーチ 17"/>
            <p:cNvSpPr/>
            <p:nvPr/>
          </p:nvSpPr>
          <p:spPr>
            <a:xfrm>
              <a:off x="4716016" y="1196752"/>
              <a:ext cx="3456384" cy="1224136"/>
            </a:xfrm>
            <a:prstGeom prst="blockArc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アーチ 19"/>
            <p:cNvSpPr/>
            <p:nvPr/>
          </p:nvSpPr>
          <p:spPr>
            <a:xfrm>
              <a:off x="4716016" y="4149080"/>
              <a:ext cx="3456384" cy="1152128"/>
            </a:xfrm>
            <a:prstGeom prst="blockArc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ハート 4"/>
            <p:cNvSpPr/>
            <p:nvPr/>
          </p:nvSpPr>
          <p:spPr>
            <a:xfrm>
              <a:off x="4067944" y="2132856"/>
              <a:ext cx="1800200" cy="1512168"/>
            </a:xfrm>
            <a:prstGeom prst="hear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4499993" y="2435054"/>
              <a:ext cx="936104" cy="7779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 smtClean="0">
                  <a:solidFill>
                    <a:schemeClr val="tx1"/>
                  </a:solidFill>
                </a:rPr>
                <a:t>心臓</a:t>
              </a:r>
              <a:endParaRPr kumimoji="1" lang="ja-JP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フローチャート : 論理積ゲート 14"/>
            <p:cNvSpPr/>
            <p:nvPr/>
          </p:nvSpPr>
          <p:spPr>
            <a:xfrm>
              <a:off x="6012160" y="2276872"/>
              <a:ext cx="1224136" cy="1152128"/>
            </a:xfrm>
            <a:prstGeom prst="flowChartDelay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6258503" y="2636912"/>
              <a:ext cx="617753" cy="61029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 smtClean="0">
                  <a:solidFill>
                    <a:schemeClr val="tx1"/>
                  </a:solidFill>
                </a:rPr>
                <a:t>肺</a:t>
              </a:r>
              <a:endParaRPr kumimoji="1" lang="ja-JP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直角三角形 20"/>
            <p:cNvSpPr/>
            <p:nvPr/>
          </p:nvSpPr>
          <p:spPr>
            <a:xfrm>
              <a:off x="3059832" y="1556792"/>
              <a:ext cx="1224136" cy="1800200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2051720" y="3356992"/>
              <a:ext cx="1728192" cy="936104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2843808" y="1856073"/>
              <a:ext cx="936104" cy="6804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 smtClean="0">
                  <a:solidFill>
                    <a:schemeClr val="tx1"/>
                  </a:solidFill>
                </a:rPr>
                <a:t>肝臓</a:t>
              </a:r>
              <a:endParaRPr kumimoji="1" lang="ja-JP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2650523" y="3450248"/>
              <a:ext cx="631395" cy="71063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 smtClean="0">
                  <a:solidFill>
                    <a:schemeClr val="tx1"/>
                  </a:solidFill>
                </a:rPr>
                <a:t>腸</a:t>
              </a:r>
              <a:endParaRPr kumimoji="1" lang="ja-JP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弦 25"/>
            <p:cNvSpPr/>
            <p:nvPr/>
          </p:nvSpPr>
          <p:spPr>
            <a:xfrm>
              <a:off x="395536" y="2348880"/>
              <a:ext cx="1944216" cy="1080120"/>
            </a:xfrm>
            <a:prstGeom prst="chor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611560" y="2536573"/>
              <a:ext cx="936104" cy="7484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 smtClean="0">
                  <a:solidFill>
                    <a:schemeClr val="tx1"/>
                  </a:solidFill>
                </a:rPr>
                <a:t>腎臓</a:t>
              </a:r>
              <a:endParaRPr kumimoji="1" lang="ja-JP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アーチ 27"/>
            <p:cNvSpPr/>
            <p:nvPr/>
          </p:nvSpPr>
          <p:spPr>
            <a:xfrm>
              <a:off x="1115616" y="1268760"/>
              <a:ext cx="3888432" cy="1080120"/>
            </a:xfrm>
            <a:prstGeom prst="blockArc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アーチ 28"/>
            <p:cNvSpPr/>
            <p:nvPr/>
          </p:nvSpPr>
          <p:spPr>
            <a:xfrm>
              <a:off x="1043608" y="4221088"/>
              <a:ext cx="3960440" cy="1152128"/>
            </a:xfrm>
            <a:prstGeom prst="blockArc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角丸四角形 37"/>
            <p:cNvSpPr/>
            <p:nvPr/>
          </p:nvSpPr>
          <p:spPr>
            <a:xfrm flipH="1">
              <a:off x="8676456" y="908720"/>
              <a:ext cx="288032" cy="468052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角丸四角形 39"/>
            <p:cNvSpPr/>
            <p:nvPr/>
          </p:nvSpPr>
          <p:spPr>
            <a:xfrm>
              <a:off x="4716016" y="908720"/>
              <a:ext cx="288032" cy="792088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角丸四角形 42"/>
            <p:cNvSpPr/>
            <p:nvPr/>
          </p:nvSpPr>
          <p:spPr>
            <a:xfrm>
              <a:off x="3131840" y="5157192"/>
              <a:ext cx="5400600" cy="144016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円/楕円 43"/>
            <p:cNvSpPr/>
            <p:nvPr/>
          </p:nvSpPr>
          <p:spPr>
            <a:xfrm>
              <a:off x="3281919" y="5517232"/>
              <a:ext cx="5034498" cy="7920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b="1" dirty="0" smtClean="0">
                <a:solidFill>
                  <a:schemeClr val="tx1"/>
                </a:solidFill>
              </a:endParaRPr>
            </a:p>
            <a:p>
              <a:r>
                <a:rPr lang="ja-JP" altLang="en-US" sz="1400" b="1" dirty="0" smtClean="0">
                  <a:solidFill>
                    <a:schemeClr val="tx1"/>
                  </a:solidFill>
                </a:rPr>
                <a:t>全身の組織（筋肉・皮膚など）・細胞</a:t>
              </a:r>
              <a:endParaRPr lang="en-US" altLang="ja-JP" sz="1400" b="1" dirty="0" smtClean="0">
                <a:solidFill>
                  <a:schemeClr val="tx1"/>
                </a:solidFill>
              </a:endParaRPr>
            </a:p>
            <a:p>
              <a:pPr algn="ctr"/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アーチ 44"/>
            <p:cNvSpPr/>
            <p:nvPr/>
          </p:nvSpPr>
          <p:spPr>
            <a:xfrm>
              <a:off x="4716016" y="404664"/>
              <a:ext cx="4248472" cy="1224136"/>
            </a:xfrm>
            <a:prstGeom prst="blockArc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円/楕円 46"/>
            <p:cNvSpPr/>
            <p:nvPr/>
          </p:nvSpPr>
          <p:spPr>
            <a:xfrm>
              <a:off x="7524328" y="2276872"/>
              <a:ext cx="1008112" cy="11521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7701695" y="2636912"/>
              <a:ext cx="614721" cy="61029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 smtClean="0">
                  <a:solidFill>
                    <a:schemeClr val="tx1"/>
                  </a:solidFill>
                </a:rPr>
                <a:t>脳</a:t>
              </a:r>
              <a:endParaRPr kumimoji="1" lang="ja-JP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角丸四角形 41"/>
            <p:cNvSpPr/>
            <p:nvPr/>
          </p:nvSpPr>
          <p:spPr>
            <a:xfrm>
              <a:off x="467544" y="4941168"/>
              <a:ext cx="2448272" cy="64807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心臓から出る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動脈系</a:t>
              </a:r>
              <a:endParaRPr kumimoji="1" lang="ja-JP" altLang="en-US" sz="1400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  <p:sp>
          <p:nvSpPr>
            <p:cNvPr id="48" name="角丸四角形 47"/>
            <p:cNvSpPr/>
            <p:nvPr/>
          </p:nvSpPr>
          <p:spPr>
            <a:xfrm>
              <a:off x="467544" y="5877272"/>
              <a:ext cx="2448272" cy="64807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心臓に戻る静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脈系</a:t>
              </a:r>
              <a:endParaRPr kumimoji="1" lang="ja-JP" altLang="en-US" sz="1400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  <p:cxnSp>
          <p:nvCxnSpPr>
            <p:cNvPr id="50" name="直線矢印コネクタ 49"/>
            <p:cNvCxnSpPr>
              <a:endCxn id="28" idx="1"/>
            </p:cNvCxnSpPr>
            <p:nvPr/>
          </p:nvCxnSpPr>
          <p:spPr>
            <a:xfrm flipV="1">
              <a:off x="4860032" y="1808820"/>
              <a:ext cx="8999" cy="396044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矢印コネクタ 51"/>
            <p:cNvCxnSpPr/>
            <p:nvPr/>
          </p:nvCxnSpPr>
          <p:spPr>
            <a:xfrm>
              <a:off x="8820472" y="2420888"/>
              <a:ext cx="0" cy="1008112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矢印コネクタ 52"/>
            <p:cNvCxnSpPr/>
            <p:nvPr/>
          </p:nvCxnSpPr>
          <p:spPr>
            <a:xfrm flipV="1">
              <a:off x="6300192" y="548680"/>
              <a:ext cx="648072" cy="36004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矢印コネクタ 53"/>
            <p:cNvCxnSpPr/>
            <p:nvPr/>
          </p:nvCxnSpPr>
          <p:spPr>
            <a:xfrm flipV="1">
              <a:off x="4860032" y="4653136"/>
              <a:ext cx="8999" cy="396044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矢印コネクタ 54"/>
            <p:cNvCxnSpPr/>
            <p:nvPr/>
          </p:nvCxnSpPr>
          <p:spPr>
            <a:xfrm flipV="1">
              <a:off x="4860032" y="3717032"/>
              <a:ext cx="8999" cy="396044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矢印コネクタ 55"/>
            <p:cNvCxnSpPr/>
            <p:nvPr/>
          </p:nvCxnSpPr>
          <p:spPr>
            <a:xfrm flipV="1">
              <a:off x="4860032" y="980728"/>
              <a:ext cx="8999" cy="396044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矢印コネクタ 56"/>
            <p:cNvCxnSpPr/>
            <p:nvPr/>
          </p:nvCxnSpPr>
          <p:spPr>
            <a:xfrm flipV="1">
              <a:off x="3131840" y="2852936"/>
              <a:ext cx="8999" cy="396044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矢印コネクタ 57"/>
            <p:cNvCxnSpPr/>
            <p:nvPr/>
          </p:nvCxnSpPr>
          <p:spPr>
            <a:xfrm flipV="1">
              <a:off x="5436096" y="1412776"/>
              <a:ext cx="432048" cy="7200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矢印コネクタ 58"/>
            <p:cNvCxnSpPr/>
            <p:nvPr/>
          </p:nvCxnSpPr>
          <p:spPr>
            <a:xfrm flipH="1" flipV="1">
              <a:off x="3635896" y="1412776"/>
              <a:ext cx="576064" cy="7200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矢印コネクタ 69"/>
            <p:cNvCxnSpPr/>
            <p:nvPr/>
          </p:nvCxnSpPr>
          <p:spPr>
            <a:xfrm>
              <a:off x="2339752" y="1700808"/>
              <a:ext cx="0" cy="54006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矢印コネクタ 70"/>
            <p:cNvCxnSpPr/>
            <p:nvPr/>
          </p:nvCxnSpPr>
          <p:spPr>
            <a:xfrm>
              <a:off x="8028384" y="1844824"/>
              <a:ext cx="0" cy="396044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矢印コネクタ 71"/>
            <p:cNvCxnSpPr/>
            <p:nvPr/>
          </p:nvCxnSpPr>
          <p:spPr>
            <a:xfrm>
              <a:off x="2555776" y="4581128"/>
              <a:ext cx="648072" cy="36004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矢印コネクタ 72"/>
            <p:cNvCxnSpPr/>
            <p:nvPr/>
          </p:nvCxnSpPr>
          <p:spPr>
            <a:xfrm>
              <a:off x="3101521" y="1372271"/>
              <a:ext cx="0" cy="32403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矢印コネクタ 73"/>
            <p:cNvCxnSpPr/>
            <p:nvPr/>
          </p:nvCxnSpPr>
          <p:spPr>
            <a:xfrm>
              <a:off x="5940152" y="2276872"/>
              <a:ext cx="288032" cy="36004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矢印コネクタ 74"/>
            <p:cNvCxnSpPr/>
            <p:nvPr/>
          </p:nvCxnSpPr>
          <p:spPr>
            <a:xfrm flipH="1">
              <a:off x="5724128" y="3573016"/>
              <a:ext cx="432048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矢印コネクタ 59"/>
            <p:cNvCxnSpPr/>
            <p:nvPr/>
          </p:nvCxnSpPr>
          <p:spPr>
            <a:xfrm>
              <a:off x="3779912" y="2420888"/>
              <a:ext cx="288032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矢印コネクタ 60"/>
            <p:cNvCxnSpPr/>
            <p:nvPr/>
          </p:nvCxnSpPr>
          <p:spPr>
            <a:xfrm>
              <a:off x="1259632" y="1844824"/>
              <a:ext cx="0" cy="468052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矢印コネクタ 61"/>
            <p:cNvCxnSpPr/>
            <p:nvPr/>
          </p:nvCxnSpPr>
          <p:spPr>
            <a:xfrm flipH="1">
              <a:off x="6372200" y="4581128"/>
              <a:ext cx="639073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矢印コネクタ 65"/>
            <p:cNvCxnSpPr/>
            <p:nvPr/>
          </p:nvCxnSpPr>
          <p:spPr>
            <a:xfrm>
              <a:off x="1187624" y="3645024"/>
              <a:ext cx="0" cy="50405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横巻き 63"/>
          <p:cNvSpPr/>
          <p:nvPr/>
        </p:nvSpPr>
        <p:spPr>
          <a:xfrm>
            <a:off x="251520" y="0"/>
            <a:ext cx="8640960" cy="908720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 smtClean="0">
                <a:latin typeface="+mn-ea"/>
              </a:rPr>
              <a:t>Ｎｏ．３２</a:t>
            </a:r>
            <a:r>
              <a:rPr lang="ja-JP" altLang="en-US" sz="3200" dirty="0" smtClean="0">
                <a:latin typeface="+mn-ea"/>
              </a:rPr>
              <a:t>　　　　　　</a:t>
            </a:r>
            <a:r>
              <a:rPr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血液の流れ</a:t>
            </a:r>
            <a:endParaRPr kumimoji="1" lang="ja-JP" altLang="en-US" sz="4000" dirty="0">
              <a:latin typeface="+mn-ea"/>
            </a:endParaRPr>
          </a:p>
        </p:txBody>
      </p:sp>
      <p:pic>
        <p:nvPicPr>
          <p:cNvPr id="65" name="図 64" descr="AW2X0046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517232"/>
            <a:ext cx="1259632" cy="1008112"/>
          </a:xfrm>
          <a:prstGeom prst="rect">
            <a:avLst/>
          </a:prstGeom>
        </p:spPr>
      </p:pic>
      <p:sp>
        <p:nvSpPr>
          <p:cNvPr id="67" name="四角形吹き出し 66"/>
          <p:cNvSpPr/>
          <p:nvPr/>
        </p:nvSpPr>
        <p:spPr>
          <a:xfrm>
            <a:off x="1115616" y="5373216"/>
            <a:ext cx="7776864" cy="1224136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●血液の流れは心臓から出る動脈系と心臓に戻る静脈系の２つです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●血管の全長は１０万Ｋｍで、大半を毛細血管が占め、毛細血管の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     の７０％が手足に分布しています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●手足の血流を良くすれば血液全体の流れが良くなります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30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8</cp:revision>
  <dcterms:created xsi:type="dcterms:W3CDTF">2015-03-08T00:29:36Z</dcterms:created>
  <dcterms:modified xsi:type="dcterms:W3CDTF">2015-03-26T00:27:33Z</dcterms:modified>
</cp:coreProperties>
</file>