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96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4"/>
          <p:cNvGrpSpPr/>
          <p:nvPr/>
        </p:nvGrpSpPr>
        <p:grpSpPr>
          <a:xfrm>
            <a:off x="467544" y="1196752"/>
            <a:ext cx="6840760" cy="3528392"/>
            <a:chOff x="899592" y="1844824"/>
            <a:chExt cx="7776864" cy="5013176"/>
          </a:xfrm>
        </p:grpSpPr>
        <p:pic>
          <p:nvPicPr>
            <p:cNvPr id="2050" name="Picture 2" descr="E:\イラスト\13メディカルイラスト1\A313_05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7664" y="2537520"/>
              <a:ext cx="5112568" cy="4320480"/>
            </a:xfrm>
            <a:prstGeom prst="rect">
              <a:avLst/>
            </a:prstGeom>
            <a:noFill/>
          </p:spPr>
        </p:pic>
        <p:sp>
          <p:nvSpPr>
            <p:cNvPr id="7" name="円/楕円 6"/>
            <p:cNvSpPr/>
            <p:nvPr/>
          </p:nvSpPr>
          <p:spPr>
            <a:xfrm>
              <a:off x="3131840" y="1844824"/>
              <a:ext cx="1800200" cy="936104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気管</a:t>
              </a:r>
              <a:endParaRPr kumimoji="1" lang="ja-JP" alt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899592" y="2870248"/>
              <a:ext cx="2160240" cy="1134817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b="1" dirty="0" smtClean="0">
                  <a:solidFill>
                    <a:schemeClr val="bg1"/>
                  </a:solidFill>
                </a:rPr>
                <a:t>気管支</a:t>
              </a:r>
              <a:endParaRPr kumimoji="1" lang="ja-JP" alt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6084168" y="2072696"/>
              <a:ext cx="2592288" cy="2278716"/>
            </a:xfrm>
            <a:prstGeom prst="ellipse">
              <a:avLst/>
            </a:prstGeom>
            <a:solidFill>
              <a:srgbClr val="4D2403"/>
            </a:solidFill>
            <a:ln>
              <a:solidFill>
                <a:srgbClr val="4D24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肺胞</a:t>
              </a:r>
              <a:endParaRPr kumimoji="1" lang="en-US" altLang="ja-JP" sz="28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000" b="1" dirty="0" smtClean="0">
                  <a:solidFill>
                    <a:schemeClr val="bg1"/>
                  </a:solidFill>
                </a:rPr>
                <a:t>（３～５億個</a:t>
              </a:r>
              <a:r>
                <a:rPr lang="ja-JP" altLang="en-US" sz="2400" b="1" dirty="0" smtClean="0">
                  <a:solidFill>
                    <a:schemeClr val="bg1"/>
                  </a:solidFill>
                </a:rPr>
                <a:t>）</a:t>
              </a:r>
              <a:endParaRPr kumimoji="1" lang="ja-JP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5580112" y="3789040"/>
              <a:ext cx="144016" cy="14401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5436096" y="3501008"/>
              <a:ext cx="144016" cy="14401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5436096" y="4149080"/>
              <a:ext cx="144016" cy="14401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5148064" y="3501008"/>
              <a:ext cx="144016" cy="14401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5724128" y="4725144"/>
              <a:ext cx="144016" cy="14401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5796136" y="5229200"/>
              <a:ext cx="144016" cy="14401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5148064" y="2996952"/>
              <a:ext cx="144016" cy="14401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直線矢印コネクタ 73"/>
            <p:cNvCxnSpPr/>
            <p:nvPr/>
          </p:nvCxnSpPr>
          <p:spPr>
            <a:xfrm flipH="1">
              <a:off x="5364088" y="3068960"/>
              <a:ext cx="720080" cy="0"/>
            </a:xfrm>
            <a:prstGeom prst="straightConnector1">
              <a:avLst/>
            </a:prstGeom>
            <a:ln w="38100">
              <a:solidFill>
                <a:srgbClr val="4D240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横巻き 15"/>
          <p:cNvSpPr/>
          <p:nvPr/>
        </p:nvSpPr>
        <p:spPr>
          <a:xfrm>
            <a:off x="251520" y="0"/>
            <a:ext cx="8640960" cy="1052736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Ｎｏ．３０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肺でおこなわれる外呼吸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17" name="図 16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800" y="4869160"/>
            <a:ext cx="2441480" cy="1728192"/>
          </a:xfrm>
          <a:prstGeom prst="rect">
            <a:avLst/>
          </a:prstGeom>
        </p:spPr>
      </p:pic>
      <p:sp>
        <p:nvSpPr>
          <p:cNvPr id="18" name="四角形吹き出し 17"/>
          <p:cNvSpPr/>
          <p:nvPr/>
        </p:nvSpPr>
        <p:spPr>
          <a:xfrm>
            <a:off x="2699792" y="4869160"/>
            <a:ext cx="5832648" cy="1656184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●空気と血液とのガス交換が外呼吸です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●外呼吸は気管、気管支を経て、気管支の一番先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にある 肺胞でおこなわれます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●外呼吸の一部は皮膚でもおこなわれます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8</cp:revision>
  <dcterms:created xsi:type="dcterms:W3CDTF">2015-03-08T00:29:36Z</dcterms:created>
  <dcterms:modified xsi:type="dcterms:W3CDTF">2015-03-26T00:28:03Z</dcterms:modified>
</cp:coreProperties>
</file>