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01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1"/>
          <p:cNvGrpSpPr/>
          <p:nvPr/>
        </p:nvGrpSpPr>
        <p:grpSpPr>
          <a:xfrm>
            <a:off x="251520" y="1052736"/>
            <a:ext cx="8640960" cy="3960440"/>
            <a:chOff x="251520" y="1052736"/>
            <a:chExt cx="8640960" cy="5328592"/>
          </a:xfrm>
        </p:grpSpPr>
        <p:sp>
          <p:nvSpPr>
            <p:cNvPr id="5" name="フローチャート : せん孔テープ 4"/>
            <p:cNvSpPr/>
            <p:nvPr/>
          </p:nvSpPr>
          <p:spPr>
            <a:xfrm>
              <a:off x="323528" y="1484784"/>
              <a:ext cx="7200800" cy="1152128"/>
            </a:xfrm>
            <a:prstGeom prst="flowChartPunchedTap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800" b="1" dirty="0" smtClean="0">
                  <a:latin typeface="+mn-ea"/>
                </a:rPr>
                <a:t>口</a:t>
              </a:r>
              <a:r>
                <a:rPr kumimoji="1" lang="ja-JP" altLang="en-US" sz="2800" b="1" dirty="0" smtClean="0">
                  <a:latin typeface="+mn-ea"/>
                </a:rPr>
                <a:t>・胃・腸などの消化管を流れる  </a:t>
              </a:r>
              <a:r>
                <a:rPr kumimoji="1" lang="ja-JP" altLang="en-US" sz="3200" dirty="0" smtClean="0">
                  <a:latin typeface="HGS創英角ﾎﾟｯﾌﾟ体" pitchFamily="50" charset="-128"/>
                  <a:ea typeface="HGS創英角ﾎﾟｯﾌﾟ体" pitchFamily="50" charset="-128"/>
                </a:rPr>
                <a:t>食物・</a:t>
              </a:r>
              <a:r>
                <a:rPr lang="ja-JP" altLang="en-US" sz="3200" dirty="0" smtClean="0">
                  <a:latin typeface="HGS創英角ﾎﾟｯﾌﾟ体" pitchFamily="50" charset="-128"/>
                  <a:ea typeface="HGS創英角ﾎﾟｯﾌﾟ体" pitchFamily="50" charset="-128"/>
                </a:rPr>
                <a:t>水</a:t>
              </a:r>
              <a:endParaRPr kumimoji="1" lang="ja-JP" altLang="en-US" sz="3200" dirty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sp>
          <p:nvSpPr>
            <p:cNvPr id="6" name="フローチャート : せん孔テープ 5"/>
            <p:cNvSpPr/>
            <p:nvPr/>
          </p:nvSpPr>
          <p:spPr>
            <a:xfrm>
              <a:off x="323528" y="3212976"/>
              <a:ext cx="7128792" cy="1224136"/>
            </a:xfrm>
            <a:prstGeom prst="flowChartPunchedTape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b="1" dirty="0" smtClean="0">
                  <a:solidFill>
                    <a:schemeClr val="bg1"/>
                  </a:solidFill>
                  <a:latin typeface="+mn-ea"/>
                </a:rPr>
                <a:t>気管・肺などの呼吸器を流れる</a:t>
              </a:r>
              <a:r>
                <a:rPr kumimoji="1" lang="ja-JP" altLang="en-US" sz="2800" dirty="0" smtClean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　     </a:t>
              </a:r>
              <a:r>
                <a:rPr kumimoji="1" lang="ja-JP" altLang="en-US" sz="3200" dirty="0" smtClean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空気</a:t>
              </a:r>
              <a:endParaRPr kumimoji="1" lang="ja-JP" altLang="en-US" sz="3200" dirty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sp>
          <p:nvSpPr>
            <p:cNvPr id="8" name="フローチャート : せん孔テープ 7"/>
            <p:cNvSpPr/>
            <p:nvPr/>
          </p:nvSpPr>
          <p:spPr>
            <a:xfrm>
              <a:off x="251520" y="5229200"/>
              <a:ext cx="7200800" cy="1152128"/>
            </a:xfrm>
            <a:prstGeom prst="flowChartPunchedTap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b="1" dirty="0" smtClean="0">
                  <a:latin typeface="+mn-ea"/>
                </a:rPr>
                <a:t>血管・リンパ管を流れる</a:t>
              </a:r>
              <a:r>
                <a:rPr kumimoji="1" lang="ja-JP" altLang="en-US" sz="2800" dirty="0" smtClean="0">
                  <a:latin typeface="HGS創英角ﾎﾟｯﾌﾟ体" pitchFamily="50" charset="-128"/>
                  <a:ea typeface="HGS創英角ﾎﾟｯﾌﾟ体" pitchFamily="50" charset="-128"/>
                </a:rPr>
                <a:t>　</a:t>
              </a:r>
              <a:r>
                <a:rPr kumimoji="1" lang="ja-JP" altLang="en-US" sz="3200" dirty="0" smtClean="0">
                  <a:latin typeface="HGS創英角ﾎﾟｯﾌﾟ体" pitchFamily="50" charset="-128"/>
                  <a:ea typeface="HGS創英角ﾎﾟｯﾌﾟ体" pitchFamily="50" charset="-128"/>
                </a:rPr>
                <a:t>血液・リンパ液</a:t>
              </a:r>
              <a:endParaRPr kumimoji="1" lang="ja-JP" altLang="en-US" sz="3200" dirty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395536" y="1052736"/>
              <a:ext cx="720080" cy="432048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latin typeface="+mn-ea"/>
                </a:rPr>
                <a:t>１</a:t>
              </a:r>
              <a:endParaRPr kumimoji="1" lang="ja-JP" altLang="en-US" sz="2000" b="1" dirty="0">
                <a:latin typeface="+mn-ea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323528" y="4869160"/>
              <a:ext cx="720080" cy="43204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  <a:latin typeface="+mn-ea"/>
                </a:rPr>
                <a:t>３</a:t>
              </a:r>
              <a:endParaRPr kumimoji="1" lang="ja-JP" altLang="en-US" sz="20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23528" y="2780928"/>
              <a:ext cx="720080" cy="432048"/>
            </a:xfrm>
            <a:prstGeom prst="ellipse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latin typeface="+mn-ea"/>
                </a:rPr>
                <a:t>２</a:t>
              </a:r>
              <a:endParaRPr kumimoji="1" lang="ja-JP" altLang="en-US" sz="2000" b="1" dirty="0">
                <a:latin typeface="+mn-ea"/>
              </a:endParaRPr>
            </a:p>
          </p:txBody>
        </p:sp>
        <p:sp>
          <p:nvSpPr>
            <p:cNvPr id="14" name="左カーブ矢印 13"/>
            <p:cNvSpPr/>
            <p:nvPr/>
          </p:nvSpPr>
          <p:spPr>
            <a:xfrm>
              <a:off x="7596336" y="1844824"/>
              <a:ext cx="1296144" cy="4536504"/>
            </a:xfrm>
            <a:prstGeom prst="curvedLeftArrow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左カーブ矢印 14"/>
            <p:cNvSpPr/>
            <p:nvPr/>
          </p:nvSpPr>
          <p:spPr>
            <a:xfrm>
              <a:off x="7524328" y="3645024"/>
              <a:ext cx="936104" cy="2160240"/>
            </a:xfrm>
            <a:prstGeom prst="curvedLeftArrow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3851920" y="4509120"/>
              <a:ext cx="4248472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400" dirty="0" smtClean="0">
                  <a:solidFill>
                    <a:srgbClr val="C0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血液の中で一つの流れになる</a:t>
              </a:r>
              <a:endParaRPr kumimoji="1" lang="ja-JP" altLang="en-US" sz="2400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</p:grpSp>
      <p:sp>
        <p:nvSpPr>
          <p:cNvPr id="13" name="横巻き 12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Ｎｏ．２５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　体の中の３つの流れ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16" name="図 15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301208"/>
            <a:ext cx="2448272" cy="1348678"/>
          </a:xfrm>
          <a:prstGeom prst="rect">
            <a:avLst/>
          </a:prstGeom>
        </p:spPr>
      </p:pic>
      <p:sp>
        <p:nvSpPr>
          <p:cNvPr id="18" name="四角形吹き出し 17"/>
          <p:cNvSpPr/>
          <p:nvPr/>
        </p:nvSpPr>
        <p:spPr>
          <a:xfrm>
            <a:off x="2339752" y="5373216"/>
            <a:ext cx="6624736" cy="122413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●体の中を流れる   ①食物・水   ②空気   ③血液・リンパ液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en-US" altLang="ja-JP" sz="2000" b="1" dirty="0" smtClean="0">
                <a:solidFill>
                  <a:schemeClr val="tx1"/>
                </a:solidFill>
              </a:rPr>
              <a:t>    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の３つの流れを良くすることが大切です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●３つの流れが悪いと、さまざまな体調不良を起こし、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老化 や動脈硬化を進め、疲労や病気を作ります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85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8</cp:revision>
  <dcterms:created xsi:type="dcterms:W3CDTF">2015-03-08T00:29:36Z</dcterms:created>
  <dcterms:modified xsi:type="dcterms:W3CDTF">2015-03-26T00:26:22Z</dcterms:modified>
</cp:coreProperties>
</file>