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23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ホルモンは５０種類以上あります。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132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323528" y="836712"/>
          <a:ext cx="8496944" cy="4937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9726"/>
                <a:gridCol w="2311380"/>
                <a:gridCol w="4195838"/>
              </a:tblGrid>
              <a:tr h="327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内分泌器官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ホルモン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作用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26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視床下部・下垂体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成長ホルモン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成長促進、糖・脂肪代謝、免疫機能活性化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松果体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メラトニン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生体（２４時間）リズム調節、睡眠誘導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セロトニン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衝動軽減、鎮静（落ち着き）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腹側被蓋野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ドーパミン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快楽、喜び、意欲向上、運動調節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甲状腺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甲状腺ホルモン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代謝調整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副腎皮質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コルチゾール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抗アレルギー、抗炎症、糖・脂質・蛋白代謝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副腎髄質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アドレナリン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心拍数増加、血糖・血圧上昇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ノルアドレナリン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不快感、怒り、不安、恐怖感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膵臓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インスリン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血糖降下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グルカゴン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血糖上昇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腎臓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レニン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血圧制御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卵巣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エストロゲン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女性生殖機能促進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精巣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テストステロン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男性生殖機能促進、筋肉・骨格形成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胃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グレリン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食欲増進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脂肪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レプチン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食欲制御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横巻き 4"/>
          <p:cNvSpPr/>
          <p:nvPr/>
        </p:nvSpPr>
        <p:spPr>
          <a:xfrm>
            <a:off x="323528" y="0"/>
            <a:ext cx="8389440" cy="764704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Ｎｏ．２４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ホルモンの種類と働き</a:t>
            </a:r>
            <a:endParaRPr kumimoji="1" lang="ja-JP" altLang="en-US" sz="3600" dirty="0">
              <a:latin typeface="+mn-ea"/>
            </a:endParaRPr>
          </a:p>
        </p:txBody>
      </p:sp>
      <p:pic>
        <p:nvPicPr>
          <p:cNvPr id="7" name="図 6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949280"/>
            <a:ext cx="1656184" cy="700606"/>
          </a:xfrm>
          <a:prstGeom prst="rect">
            <a:avLst/>
          </a:prstGeom>
        </p:spPr>
      </p:pic>
      <p:sp>
        <p:nvSpPr>
          <p:cNvPr id="8" name="四角形吹き出し 7"/>
          <p:cNvSpPr/>
          <p:nvPr/>
        </p:nvSpPr>
        <p:spPr>
          <a:xfrm>
            <a:off x="2339752" y="5949280"/>
            <a:ext cx="5760640" cy="648072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●主なホルモンの種類と働きを表にまとめました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●ホルモンは全部で５０種類以上あります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143</Words>
  <Application>Microsoft Office PowerPoint</Application>
  <PresentationFormat>画面に合わせる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6</cp:revision>
  <dcterms:created xsi:type="dcterms:W3CDTF">2015-03-08T00:29:36Z</dcterms:created>
  <dcterms:modified xsi:type="dcterms:W3CDTF">2015-03-18T00:17:27Z</dcterms:modified>
</cp:coreProperties>
</file>