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274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9"/>
          <p:cNvGrpSpPr/>
          <p:nvPr/>
        </p:nvGrpSpPr>
        <p:grpSpPr>
          <a:xfrm>
            <a:off x="323528" y="1196752"/>
            <a:ext cx="8280920" cy="4032448"/>
            <a:chOff x="179512" y="1124744"/>
            <a:chExt cx="8597545" cy="5400600"/>
          </a:xfrm>
        </p:grpSpPr>
        <p:sp>
          <p:nvSpPr>
            <p:cNvPr id="12" name="星 32 11"/>
            <p:cNvSpPr/>
            <p:nvPr/>
          </p:nvSpPr>
          <p:spPr>
            <a:xfrm>
              <a:off x="5038994" y="4653136"/>
              <a:ext cx="3738063" cy="1872208"/>
            </a:xfrm>
            <a:prstGeom prst="star32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体調不良</a:t>
              </a:r>
              <a:endParaRPr lang="en-US" altLang="ja-JP" sz="3200" dirty="0" smtClean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179512" y="1124744"/>
              <a:ext cx="8568952" cy="1368152"/>
            </a:xfrm>
            <a:prstGeom prst="roundRect">
              <a:avLst/>
            </a:prstGeom>
            <a:ln w="28575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r>
                <a:rPr kumimoji="1" lang="ja-JP" altLang="en-US" sz="2400" dirty="0" smtClean="0">
                  <a:solidFill>
                    <a:srgbClr val="0033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内分泌器官から分泌されたホルモンが、血液を通して体内に循環し、</a:t>
              </a:r>
              <a:r>
                <a:rPr lang="ja-JP" altLang="en-US" sz="2400" dirty="0" smtClean="0">
                  <a:solidFill>
                    <a:srgbClr val="0033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 </a:t>
              </a:r>
              <a:r>
                <a:rPr kumimoji="1" lang="ja-JP" altLang="en-US" sz="2400" dirty="0" smtClean="0">
                  <a:solidFill>
                    <a:srgbClr val="0033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全身の器官が正常に働くように作用する</a:t>
              </a:r>
              <a:endParaRPr kumimoji="1" lang="en-US" altLang="ja-JP" sz="2400" dirty="0" smtClean="0">
                <a:solidFill>
                  <a:srgbClr val="00330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323528" y="2695828"/>
              <a:ext cx="936104" cy="3613493"/>
            </a:xfrm>
            <a:prstGeom prst="roundRect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vert="eaVert" rtlCol="0" anchor="ctr"/>
            <a:lstStyle/>
            <a:p>
              <a:r>
                <a:rPr lang="ja-JP" altLang="en-US" sz="3200" dirty="0" smtClean="0">
                  <a:solidFill>
                    <a:srgbClr val="C00000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ホルモンの量</a:t>
              </a:r>
              <a:endParaRPr kumimoji="1" lang="ja-JP" altLang="en-US" sz="3200" dirty="0">
                <a:solidFill>
                  <a:srgbClr val="C00000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5038994" y="2852936"/>
              <a:ext cx="3277422" cy="1440159"/>
            </a:xfrm>
            <a:prstGeom prst="ellipse">
              <a:avLst/>
            </a:prstGeom>
            <a:solidFill>
              <a:srgbClr val="000066"/>
            </a:solidFill>
            <a:ln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dirty="0" smtClean="0">
                  <a:solidFill>
                    <a:schemeClr val="bg1"/>
                  </a:solidFill>
                  <a:latin typeface="HGP創英角ﾎﾟｯﾌﾟ体" pitchFamily="50" charset="-128"/>
                  <a:ea typeface="HGP創英角ﾎﾟｯﾌﾟ体" pitchFamily="50" charset="-128"/>
                </a:rPr>
                <a:t>体調良好</a:t>
              </a:r>
              <a:endParaRPr kumimoji="1" lang="ja-JP" altLang="en-US" sz="3200" dirty="0">
                <a:solidFill>
                  <a:schemeClr val="bg1"/>
                </a:solidFill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17" name="右矢印 16"/>
            <p:cNvSpPr/>
            <p:nvPr/>
          </p:nvSpPr>
          <p:spPr>
            <a:xfrm>
              <a:off x="1403648" y="2996952"/>
              <a:ext cx="3411062" cy="1224137"/>
            </a:xfrm>
            <a:prstGeom prst="rightArrow">
              <a:avLst/>
            </a:prstGeom>
            <a:ln w="28575">
              <a:solidFill>
                <a:srgbClr val="00006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 smtClean="0">
                  <a:solidFill>
                    <a:srgbClr val="000066"/>
                  </a:solidFill>
                </a:rPr>
                <a:t>適量</a:t>
              </a:r>
              <a:endParaRPr kumimoji="1" lang="ja-JP" altLang="en-US" sz="3200" b="1" dirty="0">
                <a:solidFill>
                  <a:srgbClr val="000066"/>
                </a:solidFill>
              </a:endParaRPr>
            </a:p>
          </p:txBody>
        </p:sp>
        <p:sp>
          <p:nvSpPr>
            <p:cNvPr id="18" name="右矢印 17"/>
            <p:cNvSpPr/>
            <p:nvPr/>
          </p:nvSpPr>
          <p:spPr>
            <a:xfrm>
              <a:off x="1475656" y="5013177"/>
              <a:ext cx="3413816" cy="1224137"/>
            </a:xfrm>
            <a:prstGeom prst="rightArrow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 smtClean="0"/>
                <a:t>過小・過剰</a:t>
              </a:r>
              <a:endParaRPr kumimoji="1" lang="ja-JP" altLang="en-US" sz="3200" b="1" dirty="0"/>
            </a:p>
          </p:txBody>
        </p:sp>
      </p:grpSp>
      <p:sp>
        <p:nvSpPr>
          <p:cNvPr id="11" name="横巻き 10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Ｎｏ．２３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　内分泌の機能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19" name="図 18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5301208"/>
            <a:ext cx="2448272" cy="1348678"/>
          </a:xfrm>
          <a:prstGeom prst="rect">
            <a:avLst/>
          </a:prstGeom>
        </p:spPr>
      </p:pic>
      <p:sp>
        <p:nvSpPr>
          <p:cNvPr id="20" name="四角形吹き出し 19"/>
          <p:cNvSpPr/>
          <p:nvPr/>
        </p:nvSpPr>
        <p:spPr>
          <a:xfrm>
            <a:off x="2339752" y="5373216"/>
            <a:ext cx="6624736" cy="122413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●内分泌器官から分泌されたホルモンにより、全身の器官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が正常に働くように作用します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●ホルモンの量が多すぎても、少なすぎても体調不良となり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適量の分泌が体調を良好に整えます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54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6</cp:revision>
  <dcterms:created xsi:type="dcterms:W3CDTF">2015-03-08T00:29:36Z</dcterms:created>
  <dcterms:modified xsi:type="dcterms:W3CDTF">2015-03-18T00:17:40Z</dcterms:modified>
</cp:coreProperties>
</file>