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090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806489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539552" y="908720"/>
            <a:ext cx="727280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 smtClean="0">
              <a:solidFill>
                <a:srgbClr val="C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200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免疫機能が過剰・異常に防御反応し発症</a:t>
            </a:r>
          </a:p>
          <a:p>
            <a:endParaRPr lang="en-US" altLang="ja-JP" sz="20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8" name="横巻き 7"/>
          <p:cNvSpPr/>
          <p:nvPr/>
        </p:nvSpPr>
        <p:spPr>
          <a:xfrm>
            <a:off x="323528" y="0"/>
            <a:ext cx="8389440" cy="908720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Ｎｏ．２１</a:t>
            </a:r>
            <a:r>
              <a:rPr lang="ja-JP" altLang="en-US" sz="3200" dirty="0" smtClean="0">
                <a:latin typeface="+mn-ea"/>
              </a:rPr>
              <a:t>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アレルギー疾患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9" name="図 8" descr="AW2X0046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157192"/>
            <a:ext cx="2448272" cy="1492694"/>
          </a:xfrm>
          <a:prstGeom prst="rect">
            <a:avLst/>
          </a:prstGeom>
        </p:spPr>
      </p:pic>
      <p:sp>
        <p:nvSpPr>
          <p:cNvPr id="10" name="四角形吹き出し 9"/>
          <p:cNvSpPr/>
          <p:nvPr/>
        </p:nvSpPr>
        <p:spPr>
          <a:xfrm>
            <a:off x="2411760" y="4797152"/>
            <a:ext cx="6552728" cy="1656184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●アレルギー疾患は免疫機能の過剰・異常な防御反応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が原因で、主な疾患は花粉症を含むアレルギー性鼻炎、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 アトピー性皮膚炎、喘息、食物アレルギーなどです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●花粉症の有病率は１９９８年の２０％から２００８年には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３０％と急増しており、３６００万人の国民病です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6</cp:revision>
  <dcterms:created xsi:type="dcterms:W3CDTF">2015-03-08T00:29:36Z</dcterms:created>
  <dcterms:modified xsi:type="dcterms:W3CDTF">2015-03-18T00:17:53Z</dcterms:modified>
</cp:coreProperties>
</file>