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2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55"/>
          <p:cNvGrpSpPr/>
          <p:nvPr/>
        </p:nvGrpSpPr>
        <p:grpSpPr>
          <a:xfrm>
            <a:off x="251520" y="1052736"/>
            <a:ext cx="8640960" cy="4176464"/>
            <a:chOff x="323528" y="399640"/>
            <a:chExt cx="8640960" cy="4176464"/>
          </a:xfrm>
        </p:grpSpPr>
        <p:sp>
          <p:nvSpPr>
            <p:cNvPr id="5" name="タイトル 1"/>
            <p:cNvSpPr txBox="1">
              <a:spLocks/>
            </p:cNvSpPr>
            <p:nvPr/>
          </p:nvSpPr>
          <p:spPr>
            <a:xfrm>
              <a:off x="323528" y="1565165"/>
              <a:ext cx="1728192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中枢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系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6" name="タイトル 1"/>
            <p:cNvSpPr txBox="1">
              <a:spLocks/>
            </p:cNvSpPr>
            <p:nvPr/>
          </p:nvSpPr>
          <p:spPr>
            <a:xfrm>
              <a:off x="323528" y="3167761"/>
              <a:ext cx="1728192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末梢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系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7" name="タイトル 1"/>
            <p:cNvSpPr txBox="1">
              <a:spLocks/>
            </p:cNvSpPr>
            <p:nvPr/>
          </p:nvSpPr>
          <p:spPr>
            <a:xfrm>
              <a:off x="2627784" y="2536436"/>
              <a:ext cx="1512168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体性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8" name="タイトル 1"/>
            <p:cNvSpPr txBox="1">
              <a:spLocks/>
            </p:cNvSpPr>
            <p:nvPr/>
          </p:nvSpPr>
          <p:spPr>
            <a:xfrm>
              <a:off x="2627784" y="1273784"/>
              <a:ext cx="1296144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b="1" dirty="0" smtClean="0">
                  <a:latin typeface="+mn-ea"/>
                  <a:cs typeface="+mj-cs"/>
                </a:rPr>
                <a:t>脳神経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9" name="タイトル 1"/>
            <p:cNvSpPr txBox="1">
              <a:spLocks/>
            </p:cNvSpPr>
            <p:nvPr/>
          </p:nvSpPr>
          <p:spPr>
            <a:xfrm>
              <a:off x="2627784" y="1905110"/>
              <a:ext cx="1440160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背髄神経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10" name="タイトル 1"/>
            <p:cNvSpPr txBox="1">
              <a:spLocks/>
            </p:cNvSpPr>
            <p:nvPr/>
          </p:nvSpPr>
          <p:spPr>
            <a:xfrm>
              <a:off x="2627784" y="3847651"/>
              <a:ext cx="1512168" cy="3885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0066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自律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11" name="タイトル 1"/>
            <p:cNvSpPr txBox="1">
              <a:spLocks/>
            </p:cNvSpPr>
            <p:nvPr/>
          </p:nvSpPr>
          <p:spPr>
            <a:xfrm>
              <a:off x="4716016" y="2876380"/>
              <a:ext cx="1728192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感覚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12" name="タイトル 1"/>
            <p:cNvSpPr txBox="1">
              <a:spLocks/>
            </p:cNvSpPr>
            <p:nvPr/>
          </p:nvSpPr>
          <p:spPr>
            <a:xfrm>
              <a:off x="7452320" y="3507706"/>
              <a:ext cx="1512168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背髄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13" name="タイトル 1"/>
            <p:cNvSpPr txBox="1">
              <a:spLocks/>
            </p:cNvSpPr>
            <p:nvPr/>
          </p:nvSpPr>
          <p:spPr>
            <a:xfrm>
              <a:off x="4716016" y="4139032"/>
              <a:ext cx="1800200" cy="3885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0066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副交感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14" name="タイトル 1"/>
            <p:cNvSpPr txBox="1">
              <a:spLocks/>
            </p:cNvSpPr>
            <p:nvPr/>
          </p:nvSpPr>
          <p:spPr>
            <a:xfrm>
              <a:off x="4716016" y="3556270"/>
              <a:ext cx="1800200" cy="3885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0066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交換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cxnSp>
          <p:nvCxnSpPr>
            <p:cNvPr id="26" name="カギ線コネクタ 25"/>
            <p:cNvCxnSpPr>
              <a:stCxn id="5" idx="3"/>
            </p:cNvCxnSpPr>
            <p:nvPr/>
          </p:nvCxnSpPr>
          <p:spPr>
            <a:xfrm>
              <a:off x="2051720" y="1759419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カギ線コネクタ 25"/>
            <p:cNvCxnSpPr/>
            <p:nvPr/>
          </p:nvCxnSpPr>
          <p:spPr>
            <a:xfrm>
              <a:off x="2339752" y="1468038"/>
              <a:ext cx="0" cy="631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25"/>
            <p:cNvCxnSpPr/>
            <p:nvPr/>
          </p:nvCxnSpPr>
          <p:spPr>
            <a:xfrm>
              <a:off x="2339752" y="1468038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カギ線コネクタ 25"/>
            <p:cNvCxnSpPr/>
            <p:nvPr/>
          </p:nvCxnSpPr>
          <p:spPr>
            <a:xfrm>
              <a:off x="2339752" y="2099364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タイトル 1"/>
            <p:cNvSpPr txBox="1">
              <a:spLocks/>
            </p:cNvSpPr>
            <p:nvPr/>
          </p:nvSpPr>
          <p:spPr>
            <a:xfrm>
              <a:off x="4716016" y="2245054"/>
              <a:ext cx="1728192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運動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35" name="タイトル 1"/>
            <p:cNvSpPr txBox="1">
              <a:spLocks/>
            </p:cNvSpPr>
            <p:nvPr/>
          </p:nvSpPr>
          <p:spPr>
            <a:xfrm>
              <a:off x="7452320" y="2827817"/>
              <a:ext cx="1512168" cy="38850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脳</a:t>
              </a:r>
              <a:r>
                <a:rPr kumimoji="1" lang="ja-JP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cxnSp>
          <p:nvCxnSpPr>
            <p:cNvPr id="36" name="カギ線コネクタ 25"/>
            <p:cNvCxnSpPr/>
            <p:nvPr/>
          </p:nvCxnSpPr>
          <p:spPr>
            <a:xfrm>
              <a:off x="6804248" y="2439308"/>
              <a:ext cx="0" cy="18939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カギ線コネクタ 25"/>
            <p:cNvCxnSpPr/>
            <p:nvPr/>
          </p:nvCxnSpPr>
          <p:spPr>
            <a:xfrm>
              <a:off x="2051720" y="3362016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カギ線コネクタ 25"/>
            <p:cNvCxnSpPr/>
            <p:nvPr/>
          </p:nvCxnSpPr>
          <p:spPr>
            <a:xfrm>
              <a:off x="2339752" y="2779253"/>
              <a:ext cx="0" cy="12626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カギ線コネクタ 25"/>
            <p:cNvCxnSpPr/>
            <p:nvPr/>
          </p:nvCxnSpPr>
          <p:spPr>
            <a:xfrm>
              <a:off x="2339752" y="2779253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カギ線コネクタ 25"/>
            <p:cNvCxnSpPr/>
            <p:nvPr/>
          </p:nvCxnSpPr>
          <p:spPr>
            <a:xfrm>
              <a:off x="2339752" y="4041905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カギ線コネクタ 25"/>
            <p:cNvCxnSpPr/>
            <p:nvPr/>
          </p:nvCxnSpPr>
          <p:spPr>
            <a:xfrm>
              <a:off x="4139952" y="2730690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カギ線コネクタ 25"/>
            <p:cNvCxnSpPr/>
            <p:nvPr/>
          </p:nvCxnSpPr>
          <p:spPr>
            <a:xfrm>
              <a:off x="4427984" y="2439308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カギ線コネクタ 25"/>
            <p:cNvCxnSpPr/>
            <p:nvPr/>
          </p:nvCxnSpPr>
          <p:spPr>
            <a:xfrm>
              <a:off x="4427984" y="3070634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カギ線コネクタ 25"/>
            <p:cNvCxnSpPr/>
            <p:nvPr/>
          </p:nvCxnSpPr>
          <p:spPr>
            <a:xfrm>
              <a:off x="4139952" y="4041905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カギ線コネクタ 25"/>
            <p:cNvCxnSpPr/>
            <p:nvPr/>
          </p:nvCxnSpPr>
          <p:spPr>
            <a:xfrm>
              <a:off x="4427984" y="2439308"/>
              <a:ext cx="0" cy="631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カギ線コネクタ 25"/>
            <p:cNvCxnSpPr/>
            <p:nvPr/>
          </p:nvCxnSpPr>
          <p:spPr>
            <a:xfrm>
              <a:off x="7164288" y="3070634"/>
              <a:ext cx="0" cy="631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カギ線コネクタ 25"/>
            <p:cNvCxnSpPr/>
            <p:nvPr/>
          </p:nvCxnSpPr>
          <p:spPr>
            <a:xfrm>
              <a:off x="4427984" y="3750524"/>
              <a:ext cx="0" cy="6313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カギ線コネクタ 25"/>
            <p:cNvCxnSpPr/>
            <p:nvPr/>
          </p:nvCxnSpPr>
          <p:spPr>
            <a:xfrm>
              <a:off x="4427984" y="3750524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カギ線コネクタ 25"/>
            <p:cNvCxnSpPr/>
            <p:nvPr/>
          </p:nvCxnSpPr>
          <p:spPr>
            <a:xfrm>
              <a:off x="4427984" y="4381850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カギ線コネクタ 25"/>
            <p:cNvCxnSpPr>
              <a:stCxn id="30" idx="3"/>
            </p:cNvCxnSpPr>
            <p:nvPr/>
          </p:nvCxnSpPr>
          <p:spPr>
            <a:xfrm>
              <a:off x="6444208" y="2439308"/>
              <a:ext cx="3600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カギ線コネクタ 25"/>
            <p:cNvCxnSpPr>
              <a:stCxn id="11" idx="3"/>
            </p:cNvCxnSpPr>
            <p:nvPr/>
          </p:nvCxnSpPr>
          <p:spPr>
            <a:xfrm>
              <a:off x="6444208" y="3070634"/>
              <a:ext cx="3600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カギ線コネクタ 25"/>
            <p:cNvCxnSpPr/>
            <p:nvPr/>
          </p:nvCxnSpPr>
          <p:spPr>
            <a:xfrm>
              <a:off x="6516216" y="3750524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カギ線コネクタ 25"/>
            <p:cNvCxnSpPr/>
            <p:nvPr/>
          </p:nvCxnSpPr>
          <p:spPr>
            <a:xfrm>
              <a:off x="6516216" y="4333286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カギ線コネクタ 25"/>
            <p:cNvCxnSpPr/>
            <p:nvPr/>
          </p:nvCxnSpPr>
          <p:spPr>
            <a:xfrm>
              <a:off x="6804248" y="3410579"/>
              <a:ext cx="3600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カギ線コネクタ 25"/>
            <p:cNvCxnSpPr/>
            <p:nvPr/>
          </p:nvCxnSpPr>
          <p:spPr>
            <a:xfrm>
              <a:off x="7164288" y="3070634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カギ線コネクタ 25"/>
            <p:cNvCxnSpPr/>
            <p:nvPr/>
          </p:nvCxnSpPr>
          <p:spPr>
            <a:xfrm>
              <a:off x="7164288" y="3701960"/>
              <a:ext cx="2880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タイトル 1"/>
            <p:cNvSpPr txBox="1">
              <a:spLocks/>
            </p:cNvSpPr>
            <p:nvPr/>
          </p:nvSpPr>
          <p:spPr>
            <a:xfrm>
              <a:off x="4391472" y="1119720"/>
              <a:ext cx="4501008" cy="88251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ja-JP" sz="2000" b="1" dirty="0" smtClean="0">
                <a:solidFill>
                  <a:srgbClr val="003300"/>
                </a:solidFill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000" b="1" dirty="0" smtClean="0">
                  <a:solidFill>
                    <a:srgbClr val="C00000"/>
                  </a:solidFill>
                  <a:latin typeface="+mn-ea"/>
                  <a:cs typeface="+mj-cs"/>
                </a:rPr>
                <a:t>６神経の</a:t>
              </a:r>
              <a:r>
                <a:rPr kumimoji="1" lang="ja-JP" altLang="ja-JP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  <a:cs typeface="+mj-cs"/>
                </a:rPr>
                <a:t>神経</a:t>
              </a:r>
              <a:r>
                <a:rPr lang="ja-JP" altLang="en-US" sz="2000" b="1" dirty="0" smtClean="0">
                  <a:solidFill>
                    <a:srgbClr val="C00000"/>
                  </a:solidFill>
                  <a:latin typeface="+mn-ea"/>
                  <a:cs typeface="+mj-cs"/>
                </a:rPr>
                <a:t>細胞（ニューロン）が体中に神経網を作り、情報を相互に伝達する</a:t>
              </a:r>
              <a:endParaRPr lang="en-US" altLang="ja-JP" sz="2000" b="1" dirty="0" smtClean="0">
                <a:solidFill>
                  <a:srgbClr val="C00000"/>
                </a:solidFill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ja-JP" sz="2000" b="1" dirty="0" smtClean="0">
                <a:solidFill>
                  <a:srgbClr val="003300"/>
                </a:solidFill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ea"/>
                <a:cs typeface="+mj-cs"/>
              </a:endParaRPr>
            </a:p>
          </p:txBody>
        </p:sp>
        <p:sp>
          <p:nvSpPr>
            <p:cNvPr id="42" name="爆発 1 41"/>
            <p:cNvSpPr/>
            <p:nvPr/>
          </p:nvSpPr>
          <p:spPr>
            <a:xfrm>
              <a:off x="4644008" y="496767"/>
              <a:ext cx="864096" cy="534199"/>
            </a:xfrm>
            <a:prstGeom prst="irregularSeal1">
              <a:avLst/>
            </a:prstGeom>
            <a:solidFill>
              <a:srgbClr val="0033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フローチャート : 結合子 44"/>
            <p:cNvSpPr/>
            <p:nvPr/>
          </p:nvSpPr>
          <p:spPr>
            <a:xfrm>
              <a:off x="5004048" y="691021"/>
              <a:ext cx="216024" cy="145691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アーチ 45"/>
            <p:cNvSpPr/>
            <p:nvPr/>
          </p:nvSpPr>
          <p:spPr>
            <a:xfrm>
              <a:off x="5364088" y="593894"/>
              <a:ext cx="1152128" cy="242818"/>
            </a:xfrm>
            <a:prstGeom prst="blockArc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爆発 1 46"/>
            <p:cNvSpPr/>
            <p:nvPr/>
          </p:nvSpPr>
          <p:spPr>
            <a:xfrm>
              <a:off x="6228184" y="399640"/>
              <a:ext cx="864096" cy="631326"/>
            </a:xfrm>
            <a:prstGeom prst="irregularSeal1">
              <a:avLst/>
            </a:prstGeom>
            <a:solidFill>
              <a:srgbClr val="0033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フローチャート : 結合子 47"/>
            <p:cNvSpPr/>
            <p:nvPr/>
          </p:nvSpPr>
          <p:spPr>
            <a:xfrm>
              <a:off x="6588224" y="642458"/>
              <a:ext cx="216024" cy="145691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爆発 1 48"/>
            <p:cNvSpPr/>
            <p:nvPr/>
          </p:nvSpPr>
          <p:spPr>
            <a:xfrm>
              <a:off x="7884368" y="448204"/>
              <a:ext cx="864096" cy="631326"/>
            </a:xfrm>
            <a:prstGeom prst="irregularSeal1">
              <a:avLst/>
            </a:prstGeom>
            <a:solidFill>
              <a:srgbClr val="0033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アーチ 49"/>
            <p:cNvSpPr/>
            <p:nvPr/>
          </p:nvSpPr>
          <p:spPr>
            <a:xfrm>
              <a:off x="6948264" y="593894"/>
              <a:ext cx="1152128" cy="242818"/>
            </a:xfrm>
            <a:prstGeom prst="blockArc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フローチャート : 結合子 50"/>
            <p:cNvSpPr/>
            <p:nvPr/>
          </p:nvSpPr>
          <p:spPr>
            <a:xfrm>
              <a:off x="8172400" y="691021"/>
              <a:ext cx="216024" cy="145691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395536" y="476672"/>
              <a:ext cx="3600400" cy="648072"/>
            </a:xfrm>
            <a:prstGeom prst="round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神経系の分類</a:t>
              </a:r>
              <a:endParaRPr kumimoji="1" lang="ja-JP" altLang="en-US" sz="32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355976" y="2196491"/>
              <a:ext cx="4608512" cy="2379613"/>
            </a:xfrm>
            <a:prstGeom prst="rect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7" name="横巻き 56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Ｎｏ．１９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自律神経の機能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69" name="図 68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2304256" cy="1348678"/>
          </a:xfrm>
          <a:prstGeom prst="rect">
            <a:avLst/>
          </a:prstGeom>
        </p:spPr>
      </p:pic>
      <p:sp>
        <p:nvSpPr>
          <p:cNvPr id="70" name="四角形吹き出し 69"/>
          <p:cNvSpPr/>
          <p:nvPr/>
        </p:nvSpPr>
        <p:spPr>
          <a:xfrm>
            <a:off x="2267744" y="5373216"/>
            <a:ext cx="6624736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●運動神経、  感覚神経、交感神経、副交感神経、脳神経、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脊髄神経の６神経の神経細胞（ニューロン）が体中に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神経網を作り情報を相互に伝達します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●体全体を守る中心的な役割を果たすのが自律神経です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2015-03-18T00:18:49Z</dcterms:modified>
</cp:coreProperties>
</file>