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167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167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24744"/>
            <a:ext cx="8640960" cy="3672408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7" name="横巻き 6"/>
          <p:cNvSpPr/>
          <p:nvPr/>
        </p:nvSpPr>
        <p:spPr>
          <a:xfrm>
            <a:off x="251520" y="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Ｎｏ．１２</a:t>
            </a:r>
            <a:r>
              <a:rPr lang="ja-JP" altLang="en-US" sz="3200" dirty="0" smtClean="0">
                <a:latin typeface="+mn-ea"/>
              </a:rPr>
              <a:t>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ガンの部位別死亡率の推移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8" name="図 7" descr="AW2X0046_0.t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013176"/>
            <a:ext cx="2592288" cy="1564702"/>
          </a:xfrm>
          <a:prstGeom prst="rect">
            <a:avLst/>
          </a:prstGeom>
        </p:spPr>
      </p:pic>
      <p:sp>
        <p:nvSpPr>
          <p:cNvPr id="9" name="四角形吹き出し 8"/>
          <p:cNvSpPr/>
          <p:nvPr/>
        </p:nvSpPr>
        <p:spPr>
          <a:xfrm>
            <a:off x="3131840" y="4725144"/>
            <a:ext cx="5544616" cy="1728192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●１位は男性が肺ガン、女性が大腸ガンです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●注目は男女ともに大腸ガンが年々増えてきて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きた点と、さらに女性は乳ガンも加わります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●大腸ガンと乳ガンの主な要因のひとつは、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食事の欧米化といわれています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5</cp:revision>
  <dcterms:created xsi:type="dcterms:W3CDTF">2015-03-08T00:29:36Z</dcterms:created>
  <dcterms:modified xsi:type="dcterms:W3CDTF">2015-03-13T01:46:13Z</dcterms:modified>
</cp:coreProperties>
</file>