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03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http://ord.yahoo.co.jp/o/image/SIG=12fdf5i7e/EXP=1357513706;_ylc=X3IDMgRmc3QDMARpZHgDMARvaWQDQU5kOUdjVEdJazQ1OGIyaVF1eFBNZjVlanZoN1h6d0tYYTlsc1g4dnZoRlhRUGNSZFZHb1lXQU5ET0NuSXZzBHADNVk2YTU1U2Y1WXEwNVlPTjU1eUI0NENBNWJtejVaMkg1YS5fNVpHOTQ0R3U1Ym0wNXF5aDVvNm81NmU3BHBvcwM2BHNlYwNzaHcEc2xrA3Jp/*-http%3A/shizuoka.cocolog-nifty.com/gard/12image/120816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24744"/>
            <a:ext cx="4464496" cy="2592288"/>
          </a:xfrm>
          <a:prstGeom prst="rect">
            <a:avLst/>
          </a:prstGeom>
          <a:noFill/>
        </p:spPr>
      </p:pic>
      <p:pic>
        <p:nvPicPr>
          <p:cNvPr id="5" name="Picture 2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3816424" cy="252028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6" name="横巻き 5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Ｎｏ．１１</a:t>
            </a:r>
            <a:r>
              <a:rPr lang="ja-JP" altLang="en-US" sz="3200" dirty="0" smtClean="0">
                <a:latin typeface="+mn-ea"/>
              </a:rPr>
              <a:t>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ガン死亡率と平均寿命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7" name="図 6" descr="AW2X0046_0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149080"/>
            <a:ext cx="2987824" cy="2068758"/>
          </a:xfrm>
          <a:prstGeom prst="rect">
            <a:avLst/>
          </a:prstGeom>
        </p:spPr>
      </p:pic>
      <p:sp>
        <p:nvSpPr>
          <p:cNvPr id="8" name="四角形吹き出し 7"/>
          <p:cNvSpPr/>
          <p:nvPr/>
        </p:nvSpPr>
        <p:spPr>
          <a:xfrm>
            <a:off x="3131840" y="3861048"/>
            <a:ext cx="5544616" cy="2592288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●左は死亡率、右は平均寿命の年次別推移です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●平均寿命の延びとともにガン死亡率も増加して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　　きました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●昭和２２年の平均寿命は５２才で、ガンを発症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　　する前に亡くなる方が多かったといえます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●古代エジプトのミイラからもガン細胞は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見つかっており、ガンは現代病ではなく、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老化の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中のひとつの症状ともいえます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2015-03-13T01:46:30Z</dcterms:modified>
</cp:coreProperties>
</file>